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media/image7.jpeg" ContentType="image/jpeg"/>
  <Override PartName="/ppt/media/image1.png" ContentType="image/png"/>
  <Override PartName="/ppt/media/image2.png" ContentType="image/png"/>
  <Override PartName="/ppt/media/image3.jpeg" ContentType="image/jpeg"/>
  <Override PartName="/ppt/media/image4.png" ContentType="image/png"/>
  <Override PartName="/ppt/media/image5.jpeg" ContentType="image/jpeg"/>
  <Override PartName="/ppt/media/image6.png" ContentType="image/png"/>
  <Override PartName="/ppt/media/image8.png" ContentType="image/png"/>
  <Override PartName="/ppt/media/image9.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240" cy="1325160"/>
          </a:xfrm>
          <a:prstGeom prst="rect">
            <a:avLst/>
          </a:prstGeom>
        </p:spPr>
        <p:txBody>
          <a:bodyPr lIns="0" rIns="0" tIns="0" bIns="0" anchor="ctr"/>
          <a:p>
            <a:endParaRPr b="0" lang="pl-PL" sz="1800" spc="-1" strike="noStrike">
              <a:solidFill>
                <a:srgbClr val="000000"/>
              </a:solidFill>
              <a:latin typeface="Calibri"/>
            </a:endParaRPr>
          </a:p>
        </p:txBody>
      </p:sp>
      <p:sp>
        <p:nvSpPr>
          <p:cNvPr id="27" name="PlaceHolder 2"/>
          <p:cNvSpPr>
            <a:spLocks noGrp="1"/>
          </p:cNvSpPr>
          <p:nvPr>
            <p:ph type="body"/>
          </p:nvPr>
        </p:nvSpPr>
        <p:spPr>
          <a:xfrm>
            <a:off x="838080" y="1825560"/>
            <a:ext cx="10515240" cy="2075040"/>
          </a:xfrm>
          <a:prstGeom prst="rect">
            <a:avLst/>
          </a:prstGeom>
        </p:spPr>
        <p:txBody>
          <a:bodyPr lIns="0" rIns="0" tIns="0" bIns="0">
            <a:normAutofit/>
          </a:bodyPr>
          <a:p>
            <a:endParaRPr b="0" lang="pl-PL" sz="2800" spc="-1" strike="noStrike">
              <a:solidFill>
                <a:srgbClr val="000000"/>
              </a:solidFill>
              <a:latin typeface="Calibri"/>
            </a:endParaRPr>
          </a:p>
        </p:txBody>
      </p:sp>
      <p:sp>
        <p:nvSpPr>
          <p:cNvPr id="28" name="PlaceHolder 3"/>
          <p:cNvSpPr>
            <a:spLocks noGrp="1"/>
          </p:cNvSpPr>
          <p:nvPr>
            <p:ph type="body"/>
          </p:nvPr>
        </p:nvSpPr>
        <p:spPr>
          <a:xfrm>
            <a:off x="838080" y="4098240"/>
            <a:ext cx="10515240" cy="2075040"/>
          </a:xfrm>
          <a:prstGeom prst="rect">
            <a:avLst/>
          </a:prstGeom>
        </p:spPr>
        <p:txBody>
          <a:bodyPr lIns="0" rIns="0" tIns="0" bIns="0">
            <a:normAutofit/>
          </a:bodyPr>
          <a:p>
            <a:endParaRPr b="0" lang="pl-PL" sz="28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160"/>
          </a:xfrm>
          <a:prstGeom prst="rect">
            <a:avLst/>
          </a:prstGeom>
        </p:spPr>
        <p:txBody>
          <a:bodyPr lIns="0" rIns="0" tIns="0" bIns="0" anchor="ctr"/>
          <a:p>
            <a:endParaRPr b="0" lang="pl-PL" sz="1800" spc="-1" strike="noStrike">
              <a:solidFill>
                <a:srgbClr val="000000"/>
              </a:solidFill>
              <a:latin typeface="Calibri"/>
            </a:endParaRPr>
          </a:p>
        </p:txBody>
      </p:sp>
      <p:sp>
        <p:nvSpPr>
          <p:cNvPr id="30" name="PlaceHolder 2"/>
          <p:cNvSpPr>
            <a:spLocks noGrp="1"/>
          </p:cNvSpPr>
          <p:nvPr>
            <p:ph type="body"/>
          </p:nvPr>
        </p:nvSpPr>
        <p:spPr>
          <a:xfrm>
            <a:off x="838080" y="1825560"/>
            <a:ext cx="5131080" cy="2075040"/>
          </a:xfrm>
          <a:prstGeom prst="rect">
            <a:avLst/>
          </a:prstGeom>
        </p:spPr>
        <p:txBody>
          <a:bodyPr lIns="0" rIns="0" tIns="0" bIns="0">
            <a:normAutofit/>
          </a:bodyPr>
          <a:p>
            <a:endParaRPr b="0" lang="pl-PL" sz="2800" spc="-1" strike="noStrike">
              <a:solidFill>
                <a:srgbClr val="000000"/>
              </a:solidFill>
              <a:latin typeface="Calibri"/>
            </a:endParaRPr>
          </a:p>
        </p:txBody>
      </p:sp>
      <p:sp>
        <p:nvSpPr>
          <p:cNvPr id="31" name="PlaceHolder 3"/>
          <p:cNvSpPr>
            <a:spLocks noGrp="1"/>
          </p:cNvSpPr>
          <p:nvPr>
            <p:ph type="body"/>
          </p:nvPr>
        </p:nvSpPr>
        <p:spPr>
          <a:xfrm>
            <a:off x="6226200" y="1825560"/>
            <a:ext cx="5131080" cy="2075040"/>
          </a:xfrm>
          <a:prstGeom prst="rect">
            <a:avLst/>
          </a:prstGeom>
        </p:spPr>
        <p:txBody>
          <a:bodyPr lIns="0" rIns="0" tIns="0" bIns="0">
            <a:normAutofit/>
          </a:bodyPr>
          <a:p>
            <a:endParaRPr b="0" lang="pl-PL" sz="2800" spc="-1" strike="noStrike">
              <a:solidFill>
                <a:srgbClr val="000000"/>
              </a:solidFill>
              <a:latin typeface="Calibri"/>
            </a:endParaRPr>
          </a:p>
        </p:txBody>
      </p:sp>
      <p:sp>
        <p:nvSpPr>
          <p:cNvPr id="32" name="PlaceHolder 4"/>
          <p:cNvSpPr>
            <a:spLocks noGrp="1"/>
          </p:cNvSpPr>
          <p:nvPr>
            <p:ph type="body"/>
          </p:nvPr>
        </p:nvSpPr>
        <p:spPr>
          <a:xfrm>
            <a:off x="838080" y="4098240"/>
            <a:ext cx="5131080" cy="2075040"/>
          </a:xfrm>
          <a:prstGeom prst="rect">
            <a:avLst/>
          </a:prstGeom>
        </p:spPr>
        <p:txBody>
          <a:bodyPr lIns="0" rIns="0" tIns="0" bIns="0">
            <a:normAutofit/>
          </a:bodyPr>
          <a:p>
            <a:endParaRPr b="0" lang="pl-PL" sz="2800" spc="-1" strike="noStrike">
              <a:solidFill>
                <a:srgbClr val="000000"/>
              </a:solidFill>
              <a:latin typeface="Calibri"/>
            </a:endParaRPr>
          </a:p>
        </p:txBody>
      </p:sp>
      <p:sp>
        <p:nvSpPr>
          <p:cNvPr id="33" name="PlaceHolder 5"/>
          <p:cNvSpPr>
            <a:spLocks noGrp="1"/>
          </p:cNvSpPr>
          <p:nvPr>
            <p:ph type="body"/>
          </p:nvPr>
        </p:nvSpPr>
        <p:spPr>
          <a:xfrm>
            <a:off x="6226200" y="4098240"/>
            <a:ext cx="5131080" cy="2075040"/>
          </a:xfrm>
          <a:prstGeom prst="rect">
            <a:avLst/>
          </a:prstGeom>
        </p:spPr>
        <p:txBody>
          <a:bodyPr lIns="0" rIns="0" tIns="0" bIns="0">
            <a:normAutofit/>
          </a:bodyPr>
          <a:p>
            <a:endParaRPr b="0" lang="pl-PL" sz="28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365040"/>
            <a:ext cx="10515240" cy="1325160"/>
          </a:xfrm>
          <a:prstGeom prst="rect">
            <a:avLst/>
          </a:prstGeom>
        </p:spPr>
        <p:txBody>
          <a:bodyPr lIns="0" rIns="0" tIns="0" bIns="0" anchor="ctr"/>
          <a:p>
            <a:endParaRPr b="0" lang="pl-PL" sz="1800" spc="-1" strike="noStrike">
              <a:solidFill>
                <a:srgbClr val="000000"/>
              </a:solidFill>
              <a:latin typeface="Calibri"/>
            </a:endParaRPr>
          </a:p>
        </p:txBody>
      </p:sp>
      <p:sp>
        <p:nvSpPr>
          <p:cNvPr id="35" name="PlaceHolder 2"/>
          <p:cNvSpPr>
            <a:spLocks noGrp="1"/>
          </p:cNvSpPr>
          <p:nvPr>
            <p:ph type="body"/>
          </p:nvPr>
        </p:nvSpPr>
        <p:spPr>
          <a:xfrm>
            <a:off x="838080" y="1825560"/>
            <a:ext cx="3385800" cy="2075040"/>
          </a:xfrm>
          <a:prstGeom prst="rect">
            <a:avLst/>
          </a:prstGeom>
        </p:spPr>
        <p:txBody>
          <a:bodyPr lIns="0" rIns="0" tIns="0" bIns="0">
            <a:normAutofit/>
          </a:bodyPr>
          <a:p>
            <a:endParaRPr b="0" lang="pl-PL" sz="2800" spc="-1" strike="noStrike">
              <a:solidFill>
                <a:srgbClr val="000000"/>
              </a:solidFill>
              <a:latin typeface="Calibri"/>
            </a:endParaRPr>
          </a:p>
        </p:txBody>
      </p:sp>
      <p:sp>
        <p:nvSpPr>
          <p:cNvPr id="36" name="PlaceHolder 3"/>
          <p:cNvSpPr>
            <a:spLocks noGrp="1"/>
          </p:cNvSpPr>
          <p:nvPr>
            <p:ph type="body"/>
          </p:nvPr>
        </p:nvSpPr>
        <p:spPr>
          <a:xfrm>
            <a:off x="4393440" y="1825560"/>
            <a:ext cx="3385800" cy="2075040"/>
          </a:xfrm>
          <a:prstGeom prst="rect">
            <a:avLst/>
          </a:prstGeom>
        </p:spPr>
        <p:txBody>
          <a:bodyPr lIns="0" rIns="0" tIns="0" bIns="0">
            <a:normAutofit/>
          </a:bodyPr>
          <a:p>
            <a:endParaRPr b="0" lang="pl-PL" sz="2800" spc="-1" strike="noStrike">
              <a:solidFill>
                <a:srgbClr val="000000"/>
              </a:solidFill>
              <a:latin typeface="Calibri"/>
            </a:endParaRPr>
          </a:p>
        </p:txBody>
      </p:sp>
      <p:sp>
        <p:nvSpPr>
          <p:cNvPr id="37" name="PlaceHolder 4"/>
          <p:cNvSpPr>
            <a:spLocks noGrp="1"/>
          </p:cNvSpPr>
          <p:nvPr>
            <p:ph type="body"/>
          </p:nvPr>
        </p:nvSpPr>
        <p:spPr>
          <a:xfrm>
            <a:off x="7949160" y="1825560"/>
            <a:ext cx="3385800" cy="2075040"/>
          </a:xfrm>
          <a:prstGeom prst="rect">
            <a:avLst/>
          </a:prstGeom>
        </p:spPr>
        <p:txBody>
          <a:bodyPr lIns="0" rIns="0" tIns="0" bIns="0">
            <a:normAutofit/>
          </a:bodyPr>
          <a:p>
            <a:endParaRPr b="0" lang="pl-PL" sz="2800" spc="-1" strike="noStrike">
              <a:solidFill>
                <a:srgbClr val="000000"/>
              </a:solidFill>
              <a:latin typeface="Calibri"/>
            </a:endParaRPr>
          </a:p>
        </p:txBody>
      </p:sp>
      <p:sp>
        <p:nvSpPr>
          <p:cNvPr id="38" name="PlaceHolder 5"/>
          <p:cNvSpPr>
            <a:spLocks noGrp="1"/>
          </p:cNvSpPr>
          <p:nvPr>
            <p:ph type="body"/>
          </p:nvPr>
        </p:nvSpPr>
        <p:spPr>
          <a:xfrm>
            <a:off x="838080" y="4098240"/>
            <a:ext cx="3385800" cy="2075040"/>
          </a:xfrm>
          <a:prstGeom prst="rect">
            <a:avLst/>
          </a:prstGeom>
        </p:spPr>
        <p:txBody>
          <a:bodyPr lIns="0" rIns="0" tIns="0" bIns="0">
            <a:normAutofit/>
          </a:bodyPr>
          <a:p>
            <a:endParaRPr b="0" lang="pl-PL" sz="2800" spc="-1" strike="noStrike">
              <a:solidFill>
                <a:srgbClr val="000000"/>
              </a:solidFill>
              <a:latin typeface="Calibri"/>
            </a:endParaRPr>
          </a:p>
        </p:txBody>
      </p:sp>
      <p:sp>
        <p:nvSpPr>
          <p:cNvPr id="39" name="PlaceHolder 6"/>
          <p:cNvSpPr>
            <a:spLocks noGrp="1"/>
          </p:cNvSpPr>
          <p:nvPr>
            <p:ph type="body"/>
          </p:nvPr>
        </p:nvSpPr>
        <p:spPr>
          <a:xfrm>
            <a:off x="4393440" y="4098240"/>
            <a:ext cx="3385800" cy="2075040"/>
          </a:xfrm>
          <a:prstGeom prst="rect">
            <a:avLst/>
          </a:prstGeom>
        </p:spPr>
        <p:txBody>
          <a:bodyPr lIns="0" rIns="0" tIns="0" bIns="0">
            <a:normAutofit/>
          </a:bodyPr>
          <a:p>
            <a:endParaRPr b="0" lang="pl-PL" sz="2800" spc="-1" strike="noStrike">
              <a:solidFill>
                <a:srgbClr val="000000"/>
              </a:solidFill>
              <a:latin typeface="Calibri"/>
            </a:endParaRPr>
          </a:p>
        </p:txBody>
      </p:sp>
      <p:sp>
        <p:nvSpPr>
          <p:cNvPr id="40" name="PlaceHolder 7"/>
          <p:cNvSpPr>
            <a:spLocks noGrp="1"/>
          </p:cNvSpPr>
          <p:nvPr>
            <p:ph type="body"/>
          </p:nvPr>
        </p:nvSpPr>
        <p:spPr>
          <a:xfrm>
            <a:off x="7949160" y="4098240"/>
            <a:ext cx="3385800" cy="2075040"/>
          </a:xfrm>
          <a:prstGeom prst="rect">
            <a:avLst/>
          </a:prstGeom>
        </p:spPr>
        <p:txBody>
          <a:bodyPr lIns="0" rIns="0" tIns="0" bIns="0">
            <a:normAutofit/>
          </a:bodyPr>
          <a:p>
            <a:endParaRPr b="0" lang="pl-PL" sz="28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0" y="365040"/>
            <a:ext cx="10515240" cy="1325160"/>
          </a:xfrm>
          <a:prstGeom prst="rect">
            <a:avLst/>
          </a:prstGeom>
        </p:spPr>
        <p:txBody>
          <a:bodyPr lIns="0" rIns="0" tIns="0" bIns="0" anchor="ctr"/>
          <a:p>
            <a:endParaRPr b="0" lang="pl-PL" sz="1800" spc="-1" strike="noStrike">
              <a:solidFill>
                <a:srgbClr val="000000"/>
              </a:solidFill>
              <a:latin typeface="Calibri"/>
            </a:endParaRPr>
          </a:p>
        </p:txBody>
      </p:sp>
      <p:sp>
        <p:nvSpPr>
          <p:cNvPr id="47" name="PlaceHolder 2"/>
          <p:cNvSpPr>
            <a:spLocks noGrp="1"/>
          </p:cNvSpPr>
          <p:nvPr>
            <p:ph type="subTitle"/>
          </p:nvPr>
        </p:nvSpPr>
        <p:spPr>
          <a:xfrm>
            <a:off x="838080" y="1825560"/>
            <a:ext cx="10515240" cy="4350960"/>
          </a:xfrm>
          <a:prstGeom prst="rect">
            <a:avLst/>
          </a:prstGeom>
        </p:spPr>
        <p:txBody>
          <a:bodyPr lIns="0" rIns="0" tIns="0" bIns="0" anchor="ctr"/>
          <a:p>
            <a:pPr algn="ctr"/>
            <a:endParaRPr b="0" lang="pl-PL"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838080" y="365040"/>
            <a:ext cx="10515240" cy="1325160"/>
          </a:xfrm>
          <a:prstGeom prst="rect">
            <a:avLst/>
          </a:prstGeom>
        </p:spPr>
        <p:txBody>
          <a:bodyPr lIns="0" rIns="0" tIns="0" bIns="0" anchor="ctr"/>
          <a:p>
            <a:endParaRPr b="0" lang="pl-PL" sz="1800" spc="-1" strike="noStrike">
              <a:solidFill>
                <a:srgbClr val="000000"/>
              </a:solidFill>
              <a:latin typeface="Calibri"/>
            </a:endParaRPr>
          </a:p>
        </p:txBody>
      </p:sp>
      <p:sp>
        <p:nvSpPr>
          <p:cNvPr id="49" name="PlaceHolder 2"/>
          <p:cNvSpPr>
            <a:spLocks noGrp="1"/>
          </p:cNvSpPr>
          <p:nvPr>
            <p:ph type="body"/>
          </p:nvPr>
        </p:nvSpPr>
        <p:spPr>
          <a:xfrm>
            <a:off x="838080" y="1825560"/>
            <a:ext cx="10515240" cy="4350960"/>
          </a:xfrm>
          <a:prstGeom prst="rect">
            <a:avLst/>
          </a:prstGeom>
        </p:spPr>
        <p:txBody>
          <a:bodyPr lIns="0" rIns="0" tIns="0" bIns="0">
            <a:normAutofit/>
          </a:bodyPr>
          <a:p>
            <a:endParaRPr b="0" lang="pl-PL" sz="28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838080" y="365040"/>
            <a:ext cx="10515240" cy="1325160"/>
          </a:xfrm>
          <a:prstGeom prst="rect">
            <a:avLst/>
          </a:prstGeom>
        </p:spPr>
        <p:txBody>
          <a:bodyPr lIns="0" rIns="0" tIns="0" bIns="0" anchor="ctr"/>
          <a:p>
            <a:endParaRPr b="0" lang="pl-PL" sz="1800" spc="-1" strike="noStrike">
              <a:solidFill>
                <a:srgbClr val="000000"/>
              </a:solidFill>
              <a:latin typeface="Calibri"/>
            </a:endParaRPr>
          </a:p>
        </p:txBody>
      </p:sp>
      <p:sp>
        <p:nvSpPr>
          <p:cNvPr id="51" name="PlaceHolder 2"/>
          <p:cNvSpPr>
            <a:spLocks noGrp="1"/>
          </p:cNvSpPr>
          <p:nvPr>
            <p:ph type="body"/>
          </p:nvPr>
        </p:nvSpPr>
        <p:spPr>
          <a:xfrm>
            <a:off x="838080" y="1825560"/>
            <a:ext cx="5131080" cy="4350960"/>
          </a:xfrm>
          <a:prstGeom prst="rect">
            <a:avLst/>
          </a:prstGeom>
        </p:spPr>
        <p:txBody>
          <a:bodyPr lIns="0" rIns="0" tIns="0" bIns="0">
            <a:normAutofit/>
          </a:bodyPr>
          <a:p>
            <a:endParaRPr b="0" lang="pl-PL" sz="2800" spc="-1" strike="noStrike">
              <a:solidFill>
                <a:srgbClr val="000000"/>
              </a:solidFill>
              <a:latin typeface="Calibri"/>
            </a:endParaRPr>
          </a:p>
        </p:txBody>
      </p:sp>
      <p:sp>
        <p:nvSpPr>
          <p:cNvPr id="52" name="PlaceHolder 3"/>
          <p:cNvSpPr>
            <a:spLocks noGrp="1"/>
          </p:cNvSpPr>
          <p:nvPr>
            <p:ph type="body"/>
          </p:nvPr>
        </p:nvSpPr>
        <p:spPr>
          <a:xfrm>
            <a:off x="6226200" y="1825560"/>
            <a:ext cx="5131080" cy="4350960"/>
          </a:xfrm>
          <a:prstGeom prst="rect">
            <a:avLst/>
          </a:prstGeom>
        </p:spPr>
        <p:txBody>
          <a:bodyPr lIns="0" rIns="0" tIns="0" bIns="0">
            <a:normAutofit/>
          </a:bodyPr>
          <a:p>
            <a:endParaRPr b="0" lang="pl-PL" sz="28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838080" y="365040"/>
            <a:ext cx="10515240" cy="1325160"/>
          </a:xfrm>
          <a:prstGeom prst="rect">
            <a:avLst/>
          </a:prstGeom>
        </p:spPr>
        <p:txBody>
          <a:bodyPr lIns="0" rIns="0" tIns="0" bIns="0" anchor="ctr"/>
          <a:p>
            <a:endParaRPr b="0" lang="pl-PL" sz="1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838080" y="365040"/>
            <a:ext cx="10515240" cy="6144120"/>
          </a:xfrm>
          <a:prstGeom prst="rect">
            <a:avLst/>
          </a:prstGeom>
        </p:spPr>
        <p:txBody>
          <a:bodyPr lIns="0" rIns="0" tIns="0" bIns="0" anchor="ctr"/>
          <a:p>
            <a:pPr algn="ctr"/>
            <a:endParaRPr b="0" lang="pl-PL"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838080" y="365040"/>
            <a:ext cx="10515240" cy="1325160"/>
          </a:xfrm>
          <a:prstGeom prst="rect">
            <a:avLst/>
          </a:prstGeom>
        </p:spPr>
        <p:txBody>
          <a:bodyPr lIns="0" rIns="0" tIns="0" bIns="0" anchor="ctr"/>
          <a:p>
            <a:endParaRPr b="0" lang="pl-PL" sz="1800" spc="-1" strike="noStrike">
              <a:solidFill>
                <a:srgbClr val="000000"/>
              </a:solidFill>
              <a:latin typeface="Calibri"/>
            </a:endParaRPr>
          </a:p>
        </p:txBody>
      </p:sp>
      <p:sp>
        <p:nvSpPr>
          <p:cNvPr id="56" name="PlaceHolder 2"/>
          <p:cNvSpPr>
            <a:spLocks noGrp="1"/>
          </p:cNvSpPr>
          <p:nvPr>
            <p:ph type="body"/>
          </p:nvPr>
        </p:nvSpPr>
        <p:spPr>
          <a:xfrm>
            <a:off x="838080" y="1825560"/>
            <a:ext cx="5131080" cy="2075040"/>
          </a:xfrm>
          <a:prstGeom prst="rect">
            <a:avLst/>
          </a:prstGeom>
        </p:spPr>
        <p:txBody>
          <a:bodyPr lIns="0" rIns="0" tIns="0" bIns="0">
            <a:normAutofit/>
          </a:bodyPr>
          <a:p>
            <a:endParaRPr b="0" lang="pl-PL" sz="2800" spc="-1" strike="noStrike">
              <a:solidFill>
                <a:srgbClr val="000000"/>
              </a:solidFill>
              <a:latin typeface="Calibri"/>
            </a:endParaRPr>
          </a:p>
        </p:txBody>
      </p:sp>
      <p:sp>
        <p:nvSpPr>
          <p:cNvPr id="57" name="PlaceHolder 3"/>
          <p:cNvSpPr>
            <a:spLocks noGrp="1"/>
          </p:cNvSpPr>
          <p:nvPr>
            <p:ph type="body"/>
          </p:nvPr>
        </p:nvSpPr>
        <p:spPr>
          <a:xfrm>
            <a:off x="6226200" y="1825560"/>
            <a:ext cx="5131080" cy="4350960"/>
          </a:xfrm>
          <a:prstGeom prst="rect">
            <a:avLst/>
          </a:prstGeom>
        </p:spPr>
        <p:txBody>
          <a:bodyPr lIns="0" rIns="0" tIns="0" bIns="0">
            <a:normAutofit/>
          </a:bodyPr>
          <a:p>
            <a:endParaRPr b="0" lang="pl-PL" sz="2800" spc="-1" strike="noStrike">
              <a:solidFill>
                <a:srgbClr val="000000"/>
              </a:solidFill>
              <a:latin typeface="Calibri"/>
            </a:endParaRPr>
          </a:p>
        </p:txBody>
      </p:sp>
      <p:sp>
        <p:nvSpPr>
          <p:cNvPr id="58" name="PlaceHolder 4"/>
          <p:cNvSpPr>
            <a:spLocks noGrp="1"/>
          </p:cNvSpPr>
          <p:nvPr>
            <p:ph type="body"/>
          </p:nvPr>
        </p:nvSpPr>
        <p:spPr>
          <a:xfrm>
            <a:off x="838080" y="4098240"/>
            <a:ext cx="5131080" cy="2075040"/>
          </a:xfrm>
          <a:prstGeom prst="rect">
            <a:avLst/>
          </a:prstGeom>
        </p:spPr>
        <p:txBody>
          <a:bodyPr lIns="0" rIns="0" tIns="0" bIns="0">
            <a:normAutofit/>
          </a:bodyPr>
          <a:p>
            <a:endParaRPr b="0" lang="pl-PL" sz="28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p:spPr>
        <p:txBody>
          <a:bodyPr lIns="0" rIns="0" tIns="0" bIns="0" anchor="ctr"/>
          <a:p>
            <a:endParaRPr b="0" lang="pl-PL" sz="1800" spc="-1" strike="noStrike">
              <a:solidFill>
                <a:srgbClr val="000000"/>
              </a:solidFill>
              <a:latin typeface="Calibri"/>
            </a:endParaRPr>
          </a:p>
        </p:txBody>
      </p:sp>
      <p:sp>
        <p:nvSpPr>
          <p:cNvPr id="6" name="PlaceHolder 2"/>
          <p:cNvSpPr>
            <a:spLocks noGrp="1"/>
          </p:cNvSpPr>
          <p:nvPr>
            <p:ph type="subTitle"/>
          </p:nvPr>
        </p:nvSpPr>
        <p:spPr>
          <a:xfrm>
            <a:off x="838080" y="1825560"/>
            <a:ext cx="10515240" cy="4350960"/>
          </a:xfrm>
          <a:prstGeom prst="rect">
            <a:avLst/>
          </a:prstGeom>
        </p:spPr>
        <p:txBody>
          <a:bodyPr lIns="0" rIns="0" tIns="0" bIns="0" anchor="ctr"/>
          <a:p>
            <a:pPr algn="ctr"/>
            <a:endParaRPr b="0" lang="pl-PL"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838080" y="365040"/>
            <a:ext cx="10515240" cy="1325160"/>
          </a:xfrm>
          <a:prstGeom prst="rect">
            <a:avLst/>
          </a:prstGeom>
        </p:spPr>
        <p:txBody>
          <a:bodyPr lIns="0" rIns="0" tIns="0" bIns="0" anchor="ctr"/>
          <a:p>
            <a:endParaRPr b="0" lang="pl-PL" sz="1800" spc="-1" strike="noStrike">
              <a:solidFill>
                <a:srgbClr val="000000"/>
              </a:solidFill>
              <a:latin typeface="Calibri"/>
            </a:endParaRPr>
          </a:p>
        </p:txBody>
      </p:sp>
      <p:sp>
        <p:nvSpPr>
          <p:cNvPr id="60" name="PlaceHolder 2"/>
          <p:cNvSpPr>
            <a:spLocks noGrp="1"/>
          </p:cNvSpPr>
          <p:nvPr>
            <p:ph type="body"/>
          </p:nvPr>
        </p:nvSpPr>
        <p:spPr>
          <a:xfrm>
            <a:off x="838080" y="1825560"/>
            <a:ext cx="5131080" cy="4350960"/>
          </a:xfrm>
          <a:prstGeom prst="rect">
            <a:avLst/>
          </a:prstGeom>
        </p:spPr>
        <p:txBody>
          <a:bodyPr lIns="0" rIns="0" tIns="0" bIns="0">
            <a:normAutofit/>
          </a:bodyPr>
          <a:p>
            <a:endParaRPr b="0" lang="pl-PL" sz="2800" spc="-1" strike="noStrike">
              <a:solidFill>
                <a:srgbClr val="000000"/>
              </a:solidFill>
              <a:latin typeface="Calibri"/>
            </a:endParaRPr>
          </a:p>
        </p:txBody>
      </p:sp>
      <p:sp>
        <p:nvSpPr>
          <p:cNvPr id="61" name="PlaceHolder 3"/>
          <p:cNvSpPr>
            <a:spLocks noGrp="1"/>
          </p:cNvSpPr>
          <p:nvPr>
            <p:ph type="body"/>
          </p:nvPr>
        </p:nvSpPr>
        <p:spPr>
          <a:xfrm>
            <a:off x="6226200" y="1825560"/>
            <a:ext cx="5131080" cy="2075040"/>
          </a:xfrm>
          <a:prstGeom prst="rect">
            <a:avLst/>
          </a:prstGeom>
        </p:spPr>
        <p:txBody>
          <a:bodyPr lIns="0" rIns="0" tIns="0" bIns="0">
            <a:normAutofit/>
          </a:bodyPr>
          <a:p>
            <a:endParaRPr b="0" lang="pl-PL" sz="2800" spc="-1" strike="noStrike">
              <a:solidFill>
                <a:srgbClr val="000000"/>
              </a:solidFill>
              <a:latin typeface="Calibri"/>
            </a:endParaRPr>
          </a:p>
        </p:txBody>
      </p:sp>
      <p:sp>
        <p:nvSpPr>
          <p:cNvPr id="62" name="PlaceHolder 4"/>
          <p:cNvSpPr>
            <a:spLocks noGrp="1"/>
          </p:cNvSpPr>
          <p:nvPr>
            <p:ph type="body"/>
          </p:nvPr>
        </p:nvSpPr>
        <p:spPr>
          <a:xfrm>
            <a:off x="6226200" y="4098240"/>
            <a:ext cx="5131080" cy="2075040"/>
          </a:xfrm>
          <a:prstGeom prst="rect">
            <a:avLst/>
          </a:prstGeom>
        </p:spPr>
        <p:txBody>
          <a:bodyPr lIns="0" rIns="0" tIns="0" bIns="0">
            <a:normAutofit/>
          </a:bodyPr>
          <a:p>
            <a:endParaRPr b="0" lang="pl-PL" sz="28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838080" y="365040"/>
            <a:ext cx="10515240" cy="1325160"/>
          </a:xfrm>
          <a:prstGeom prst="rect">
            <a:avLst/>
          </a:prstGeom>
        </p:spPr>
        <p:txBody>
          <a:bodyPr lIns="0" rIns="0" tIns="0" bIns="0" anchor="ctr"/>
          <a:p>
            <a:endParaRPr b="0" lang="pl-PL" sz="1800" spc="-1" strike="noStrike">
              <a:solidFill>
                <a:srgbClr val="000000"/>
              </a:solidFill>
              <a:latin typeface="Calibri"/>
            </a:endParaRPr>
          </a:p>
        </p:txBody>
      </p:sp>
      <p:sp>
        <p:nvSpPr>
          <p:cNvPr id="64" name="PlaceHolder 2"/>
          <p:cNvSpPr>
            <a:spLocks noGrp="1"/>
          </p:cNvSpPr>
          <p:nvPr>
            <p:ph type="body"/>
          </p:nvPr>
        </p:nvSpPr>
        <p:spPr>
          <a:xfrm>
            <a:off x="838080" y="1825560"/>
            <a:ext cx="5131080" cy="2075040"/>
          </a:xfrm>
          <a:prstGeom prst="rect">
            <a:avLst/>
          </a:prstGeom>
        </p:spPr>
        <p:txBody>
          <a:bodyPr lIns="0" rIns="0" tIns="0" bIns="0">
            <a:normAutofit/>
          </a:bodyPr>
          <a:p>
            <a:endParaRPr b="0" lang="pl-PL" sz="2800" spc="-1" strike="noStrike">
              <a:solidFill>
                <a:srgbClr val="000000"/>
              </a:solidFill>
              <a:latin typeface="Calibri"/>
            </a:endParaRPr>
          </a:p>
        </p:txBody>
      </p:sp>
      <p:sp>
        <p:nvSpPr>
          <p:cNvPr id="65" name="PlaceHolder 3"/>
          <p:cNvSpPr>
            <a:spLocks noGrp="1"/>
          </p:cNvSpPr>
          <p:nvPr>
            <p:ph type="body"/>
          </p:nvPr>
        </p:nvSpPr>
        <p:spPr>
          <a:xfrm>
            <a:off x="6226200" y="1825560"/>
            <a:ext cx="5131080" cy="2075040"/>
          </a:xfrm>
          <a:prstGeom prst="rect">
            <a:avLst/>
          </a:prstGeom>
        </p:spPr>
        <p:txBody>
          <a:bodyPr lIns="0" rIns="0" tIns="0" bIns="0">
            <a:normAutofit/>
          </a:bodyPr>
          <a:p>
            <a:endParaRPr b="0" lang="pl-PL" sz="2800" spc="-1" strike="noStrike">
              <a:solidFill>
                <a:srgbClr val="000000"/>
              </a:solidFill>
              <a:latin typeface="Calibri"/>
            </a:endParaRPr>
          </a:p>
        </p:txBody>
      </p:sp>
      <p:sp>
        <p:nvSpPr>
          <p:cNvPr id="66" name="PlaceHolder 4"/>
          <p:cNvSpPr>
            <a:spLocks noGrp="1"/>
          </p:cNvSpPr>
          <p:nvPr>
            <p:ph type="body"/>
          </p:nvPr>
        </p:nvSpPr>
        <p:spPr>
          <a:xfrm>
            <a:off x="838080" y="4098240"/>
            <a:ext cx="10515240" cy="2075040"/>
          </a:xfrm>
          <a:prstGeom prst="rect">
            <a:avLst/>
          </a:prstGeom>
        </p:spPr>
        <p:txBody>
          <a:bodyPr lIns="0" rIns="0" tIns="0" bIns="0">
            <a:normAutofit/>
          </a:bodyPr>
          <a:p>
            <a:endParaRPr b="0" lang="pl-PL" sz="28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838080" y="365040"/>
            <a:ext cx="10515240" cy="1325160"/>
          </a:xfrm>
          <a:prstGeom prst="rect">
            <a:avLst/>
          </a:prstGeom>
        </p:spPr>
        <p:txBody>
          <a:bodyPr lIns="0" rIns="0" tIns="0" bIns="0" anchor="ctr"/>
          <a:p>
            <a:endParaRPr b="0" lang="pl-PL" sz="1800" spc="-1" strike="noStrike">
              <a:solidFill>
                <a:srgbClr val="000000"/>
              </a:solidFill>
              <a:latin typeface="Calibri"/>
            </a:endParaRPr>
          </a:p>
        </p:txBody>
      </p:sp>
      <p:sp>
        <p:nvSpPr>
          <p:cNvPr id="68" name="PlaceHolder 2"/>
          <p:cNvSpPr>
            <a:spLocks noGrp="1"/>
          </p:cNvSpPr>
          <p:nvPr>
            <p:ph type="body"/>
          </p:nvPr>
        </p:nvSpPr>
        <p:spPr>
          <a:xfrm>
            <a:off x="838080" y="1825560"/>
            <a:ext cx="10515240" cy="2075040"/>
          </a:xfrm>
          <a:prstGeom prst="rect">
            <a:avLst/>
          </a:prstGeom>
        </p:spPr>
        <p:txBody>
          <a:bodyPr lIns="0" rIns="0" tIns="0" bIns="0">
            <a:normAutofit/>
          </a:bodyPr>
          <a:p>
            <a:endParaRPr b="0" lang="pl-PL" sz="2800" spc="-1" strike="noStrike">
              <a:solidFill>
                <a:srgbClr val="000000"/>
              </a:solidFill>
              <a:latin typeface="Calibri"/>
            </a:endParaRPr>
          </a:p>
        </p:txBody>
      </p:sp>
      <p:sp>
        <p:nvSpPr>
          <p:cNvPr id="69" name="PlaceHolder 3"/>
          <p:cNvSpPr>
            <a:spLocks noGrp="1"/>
          </p:cNvSpPr>
          <p:nvPr>
            <p:ph type="body"/>
          </p:nvPr>
        </p:nvSpPr>
        <p:spPr>
          <a:xfrm>
            <a:off x="838080" y="4098240"/>
            <a:ext cx="10515240" cy="2075040"/>
          </a:xfrm>
          <a:prstGeom prst="rect">
            <a:avLst/>
          </a:prstGeom>
        </p:spPr>
        <p:txBody>
          <a:bodyPr lIns="0" rIns="0" tIns="0" bIns="0">
            <a:normAutofit/>
          </a:bodyPr>
          <a:p>
            <a:endParaRPr b="0" lang="pl-PL" sz="28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838080" y="365040"/>
            <a:ext cx="10515240" cy="1325160"/>
          </a:xfrm>
          <a:prstGeom prst="rect">
            <a:avLst/>
          </a:prstGeom>
        </p:spPr>
        <p:txBody>
          <a:bodyPr lIns="0" rIns="0" tIns="0" bIns="0" anchor="ctr"/>
          <a:p>
            <a:endParaRPr b="0" lang="pl-PL" sz="1800" spc="-1" strike="noStrike">
              <a:solidFill>
                <a:srgbClr val="000000"/>
              </a:solidFill>
              <a:latin typeface="Calibri"/>
            </a:endParaRPr>
          </a:p>
        </p:txBody>
      </p:sp>
      <p:sp>
        <p:nvSpPr>
          <p:cNvPr id="71" name="PlaceHolder 2"/>
          <p:cNvSpPr>
            <a:spLocks noGrp="1"/>
          </p:cNvSpPr>
          <p:nvPr>
            <p:ph type="body"/>
          </p:nvPr>
        </p:nvSpPr>
        <p:spPr>
          <a:xfrm>
            <a:off x="838080" y="1825560"/>
            <a:ext cx="5131080" cy="2075040"/>
          </a:xfrm>
          <a:prstGeom prst="rect">
            <a:avLst/>
          </a:prstGeom>
        </p:spPr>
        <p:txBody>
          <a:bodyPr lIns="0" rIns="0" tIns="0" bIns="0">
            <a:normAutofit/>
          </a:bodyPr>
          <a:p>
            <a:endParaRPr b="0" lang="pl-PL" sz="2800" spc="-1" strike="noStrike">
              <a:solidFill>
                <a:srgbClr val="000000"/>
              </a:solidFill>
              <a:latin typeface="Calibri"/>
            </a:endParaRPr>
          </a:p>
        </p:txBody>
      </p:sp>
      <p:sp>
        <p:nvSpPr>
          <p:cNvPr id="72" name="PlaceHolder 3"/>
          <p:cNvSpPr>
            <a:spLocks noGrp="1"/>
          </p:cNvSpPr>
          <p:nvPr>
            <p:ph type="body"/>
          </p:nvPr>
        </p:nvSpPr>
        <p:spPr>
          <a:xfrm>
            <a:off x="6226200" y="1825560"/>
            <a:ext cx="5131080" cy="2075040"/>
          </a:xfrm>
          <a:prstGeom prst="rect">
            <a:avLst/>
          </a:prstGeom>
        </p:spPr>
        <p:txBody>
          <a:bodyPr lIns="0" rIns="0" tIns="0" bIns="0">
            <a:normAutofit/>
          </a:bodyPr>
          <a:p>
            <a:endParaRPr b="0" lang="pl-PL" sz="2800" spc="-1" strike="noStrike">
              <a:solidFill>
                <a:srgbClr val="000000"/>
              </a:solidFill>
              <a:latin typeface="Calibri"/>
            </a:endParaRPr>
          </a:p>
        </p:txBody>
      </p:sp>
      <p:sp>
        <p:nvSpPr>
          <p:cNvPr id="73" name="PlaceHolder 4"/>
          <p:cNvSpPr>
            <a:spLocks noGrp="1"/>
          </p:cNvSpPr>
          <p:nvPr>
            <p:ph type="body"/>
          </p:nvPr>
        </p:nvSpPr>
        <p:spPr>
          <a:xfrm>
            <a:off x="838080" y="4098240"/>
            <a:ext cx="5131080" cy="2075040"/>
          </a:xfrm>
          <a:prstGeom prst="rect">
            <a:avLst/>
          </a:prstGeom>
        </p:spPr>
        <p:txBody>
          <a:bodyPr lIns="0" rIns="0" tIns="0" bIns="0">
            <a:normAutofit/>
          </a:bodyPr>
          <a:p>
            <a:endParaRPr b="0" lang="pl-PL" sz="2800" spc="-1" strike="noStrike">
              <a:solidFill>
                <a:srgbClr val="000000"/>
              </a:solidFill>
              <a:latin typeface="Calibri"/>
            </a:endParaRPr>
          </a:p>
        </p:txBody>
      </p:sp>
      <p:sp>
        <p:nvSpPr>
          <p:cNvPr id="74" name="PlaceHolder 5"/>
          <p:cNvSpPr>
            <a:spLocks noGrp="1"/>
          </p:cNvSpPr>
          <p:nvPr>
            <p:ph type="body"/>
          </p:nvPr>
        </p:nvSpPr>
        <p:spPr>
          <a:xfrm>
            <a:off x="6226200" y="4098240"/>
            <a:ext cx="5131080" cy="2075040"/>
          </a:xfrm>
          <a:prstGeom prst="rect">
            <a:avLst/>
          </a:prstGeom>
        </p:spPr>
        <p:txBody>
          <a:bodyPr lIns="0" rIns="0" tIns="0" bIns="0">
            <a:normAutofit/>
          </a:bodyPr>
          <a:p>
            <a:endParaRPr b="0" lang="pl-PL" sz="28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838080" y="365040"/>
            <a:ext cx="10515240" cy="1325160"/>
          </a:xfrm>
          <a:prstGeom prst="rect">
            <a:avLst/>
          </a:prstGeom>
        </p:spPr>
        <p:txBody>
          <a:bodyPr lIns="0" rIns="0" tIns="0" bIns="0" anchor="ctr"/>
          <a:p>
            <a:endParaRPr b="0" lang="pl-PL" sz="1800" spc="-1" strike="noStrike">
              <a:solidFill>
                <a:srgbClr val="000000"/>
              </a:solidFill>
              <a:latin typeface="Calibri"/>
            </a:endParaRPr>
          </a:p>
        </p:txBody>
      </p:sp>
      <p:sp>
        <p:nvSpPr>
          <p:cNvPr id="76" name="PlaceHolder 2"/>
          <p:cNvSpPr>
            <a:spLocks noGrp="1"/>
          </p:cNvSpPr>
          <p:nvPr>
            <p:ph type="body"/>
          </p:nvPr>
        </p:nvSpPr>
        <p:spPr>
          <a:xfrm>
            <a:off x="838080" y="1825560"/>
            <a:ext cx="3385800" cy="2075040"/>
          </a:xfrm>
          <a:prstGeom prst="rect">
            <a:avLst/>
          </a:prstGeom>
        </p:spPr>
        <p:txBody>
          <a:bodyPr lIns="0" rIns="0" tIns="0" bIns="0">
            <a:normAutofit/>
          </a:bodyPr>
          <a:p>
            <a:endParaRPr b="0" lang="pl-PL" sz="2800" spc="-1" strike="noStrike">
              <a:solidFill>
                <a:srgbClr val="000000"/>
              </a:solidFill>
              <a:latin typeface="Calibri"/>
            </a:endParaRPr>
          </a:p>
        </p:txBody>
      </p:sp>
      <p:sp>
        <p:nvSpPr>
          <p:cNvPr id="77" name="PlaceHolder 3"/>
          <p:cNvSpPr>
            <a:spLocks noGrp="1"/>
          </p:cNvSpPr>
          <p:nvPr>
            <p:ph type="body"/>
          </p:nvPr>
        </p:nvSpPr>
        <p:spPr>
          <a:xfrm>
            <a:off x="4393440" y="1825560"/>
            <a:ext cx="3385800" cy="2075040"/>
          </a:xfrm>
          <a:prstGeom prst="rect">
            <a:avLst/>
          </a:prstGeom>
        </p:spPr>
        <p:txBody>
          <a:bodyPr lIns="0" rIns="0" tIns="0" bIns="0">
            <a:normAutofit/>
          </a:bodyPr>
          <a:p>
            <a:endParaRPr b="0" lang="pl-PL" sz="2800" spc="-1" strike="noStrike">
              <a:solidFill>
                <a:srgbClr val="000000"/>
              </a:solidFill>
              <a:latin typeface="Calibri"/>
            </a:endParaRPr>
          </a:p>
        </p:txBody>
      </p:sp>
      <p:sp>
        <p:nvSpPr>
          <p:cNvPr id="78" name="PlaceHolder 4"/>
          <p:cNvSpPr>
            <a:spLocks noGrp="1"/>
          </p:cNvSpPr>
          <p:nvPr>
            <p:ph type="body"/>
          </p:nvPr>
        </p:nvSpPr>
        <p:spPr>
          <a:xfrm>
            <a:off x="7949160" y="1825560"/>
            <a:ext cx="3385800" cy="2075040"/>
          </a:xfrm>
          <a:prstGeom prst="rect">
            <a:avLst/>
          </a:prstGeom>
        </p:spPr>
        <p:txBody>
          <a:bodyPr lIns="0" rIns="0" tIns="0" bIns="0">
            <a:normAutofit/>
          </a:bodyPr>
          <a:p>
            <a:endParaRPr b="0" lang="pl-PL" sz="2800" spc="-1" strike="noStrike">
              <a:solidFill>
                <a:srgbClr val="000000"/>
              </a:solidFill>
              <a:latin typeface="Calibri"/>
            </a:endParaRPr>
          </a:p>
        </p:txBody>
      </p:sp>
      <p:sp>
        <p:nvSpPr>
          <p:cNvPr id="79" name="PlaceHolder 5"/>
          <p:cNvSpPr>
            <a:spLocks noGrp="1"/>
          </p:cNvSpPr>
          <p:nvPr>
            <p:ph type="body"/>
          </p:nvPr>
        </p:nvSpPr>
        <p:spPr>
          <a:xfrm>
            <a:off x="838080" y="4098240"/>
            <a:ext cx="3385800" cy="2075040"/>
          </a:xfrm>
          <a:prstGeom prst="rect">
            <a:avLst/>
          </a:prstGeom>
        </p:spPr>
        <p:txBody>
          <a:bodyPr lIns="0" rIns="0" tIns="0" bIns="0">
            <a:normAutofit/>
          </a:bodyPr>
          <a:p>
            <a:endParaRPr b="0" lang="pl-PL" sz="2800" spc="-1" strike="noStrike">
              <a:solidFill>
                <a:srgbClr val="000000"/>
              </a:solidFill>
              <a:latin typeface="Calibri"/>
            </a:endParaRPr>
          </a:p>
        </p:txBody>
      </p:sp>
      <p:sp>
        <p:nvSpPr>
          <p:cNvPr id="80" name="PlaceHolder 6"/>
          <p:cNvSpPr>
            <a:spLocks noGrp="1"/>
          </p:cNvSpPr>
          <p:nvPr>
            <p:ph type="body"/>
          </p:nvPr>
        </p:nvSpPr>
        <p:spPr>
          <a:xfrm>
            <a:off x="4393440" y="4098240"/>
            <a:ext cx="3385800" cy="2075040"/>
          </a:xfrm>
          <a:prstGeom prst="rect">
            <a:avLst/>
          </a:prstGeom>
        </p:spPr>
        <p:txBody>
          <a:bodyPr lIns="0" rIns="0" tIns="0" bIns="0">
            <a:normAutofit/>
          </a:bodyPr>
          <a:p>
            <a:endParaRPr b="0" lang="pl-PL" sz="2800" spc="-1" strike="noStrike">
              <a:solidFill>
                <a:srgbClr val="000000"/>
              </a:solidFill>
              <a:latin typeface="Calibri"/>
            </a:endParaRPr>
          </a:p>
        </p:txBody>
      </p:sp>
      <p:sp>
        <p:nvSpPr>
          <p:cNvPr id="81" name="PlaceHolder 7"/>
          <p:cNvSpPr>
            <a:spLocks noGrp="1"/>
          </p:cNvSpPr>
          <p:nvPr>
            <p:ph type="body"/>
          </p:nvPr>
        </p:nvSpPr>
        <p:spPr>
          <a:xfrm>
            <a:off x="7949160" y="4098240"/>
            <a:ext cx="3385800" cy="2075040"/>
          </a:xfrm>
          <a:prstGeom prst="rect">
            <a:avLst/>
          </a:prstGeom>
        </p:spPr>
        <p:txBody>
          <a:bodyPr lIns="0" rIns="0" tIns="0" bIns="0">
            <a:normAutofit/>
          </a:bodyPr>
          <a:p>
            <a:endParaRPr b="0" lang="pl-PL" sz="28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160"/>
          </a:xfrm>
          <a:prstGeom prst="rect">
            <a:avLst/>
          </a:prstGeom>
        </p:spPr>
        <p:txBody>
          <a:bodyPr lIns="0" rIns="0" tIns="0" bIns="0" anchor="ctr"/>
          <a:p>
            <a:endParaRPr b="0" lang="pl-PL" sz="1800" spc="-1" strike="noStrike">
              <a:solidFill>
                <a:srgbClr val="000000"/>
              </a:solidFill>
              <a:latin typeface="Calibri"/>
            </a:endParaRPr>
          </a:p>
        </p:txBody>
      </p:sp>
      <p:sp>
        <p:nvSpPr>
          <p:cNvPr id="8" name="PlaceHolder 2"/>
          <p:cNvSpPr>
            <a:spLocks noGrp="1"/>
          </p:cNvSpPr>
          <p:nvPr>
            <p:ph type="body"/>
          </p:nvPr>
        </p:nvSpPr>
        <p:spPr>
          <a:xfrm>
            <a:off x="838080" y="1825560"/>
            <a:ext cx="10515240" cy="4350960"/>
          </a:xfrm>
          <a:prstGeom prst="rect">
            <a:avLst/>
          </a:prstGeom>
        </p:spPr>
        <p:txBody>
          <a:bodyPr lIns="0" rIns="0" tIns="0" bIns="0">
            <a:normAutofit/>
          </a:bodyPr>
          <a:p>
            <a:endParaRPr b="0" lang="pl-PL" sz="28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5240" cy="1325160"/>
          </a:xfrm>
          <a:prstGeom prst="rect">
            <a:avLst/>
          </a:prstGeom>
        </p:spPr>
        <p:txBody>
          <a:bodyPr lIns="0" rIns="0" tIns="0" bIns="0" anchor="ctr"/>
          <a:p>
            <a:endParaRPr b="0" lang="pl-PL" sz="1800" spc="-1" strike="noStrike">
              <a:solidFill>
                <a:srgbClr val="000000"/>
              </a:solidFill>
              <a:latin typeface="Calibri"/>
            </a:endParaRPr>
          </a:p>
        </p:txBody>
      </p:sp>
      <p:sp>
        <p:nvSpPr>
          <p:cNvPr id="10" name="PlaceHolder 2"/>
          <p:cNvSpPr>
            <a:spLocks noGrp="1"/>
          </p:cNvSpPr>
          <p:nvPr>
            <p:ph type="body"/>
          </p:nvPr>
        </p:nvSpPr>
        <p:spPr>
          <a:xfrm>
            <a:off x="838080" y="1825560"/>
            <a:ext cx="5131080" cy="4350960"/>
          </a:xfrm>
          <a:prstGeom prst="rect">
            <a:avLst/>
          </a:prstGeom>
        </p:spPr>
        <p:txBody>
          <a:bodyPr lIns="0" rIns="0" tIns="0" bIns="0">
            <a:normAutofit/>
          </a:bodyPr>
          <a:p>
            <a:endParaRPr b="0" lang="pl-PL" sz="2800" spc="-1" strike="noStrike">
              <a:solidFill>
                <a:srgbClr val="000000"/>
              </a:solidFill>
              <a:latin typeface="Calibri"/>
            </a:endParaRPr>
          </a:p>
        </p:txBody>
      </p:sp>
      <p:sp>
        <p:nvSpPr>
          <p:cNvPr id="11" name="PlaceHolder 3"/>
          <p:cNvSpPr>
            <a:spLocks noGrp="1"/>
          </p:cNvSpPr>
          <p:nvPr>
            <p:ph type="body"/>
          </p:nvPr>
        </p:nvSpPr>
        <p:spPr>
          <a:xfrm>
            <a:off x="6226200" y="1825560"/>
            <a:ext cx="5131080" cy="4350960"/>
          </a:xfrm>
          <a:prstGeom prst="rect">
            <a:avLst/>
          </a:prstGeom>
        </p:spPr>
        <p:txBody>
          <a:bodyPr lIns="0" rIns="0" tIns="0" bIns="0">
            <a:normAutofit/>
          </a:bodyPr>
          <a:p>
            <a:endParaRPr b="0" lang="pl-PL" sz="28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5240" cy="1325160"/>
          </a:xfrm>
          <a:prstGeom prst="rect">
            <a:avLst/>
          </a:prstGeom>
        </p:spPr>
        <p:txBody>
          <a:bodyPr lIns="0" rIns="0" tIns="0" bIns="0" anchor="ctr"/>
          <a:p>
            <a:endParaRPr b="0" lang="pl-PL" sz="1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0" y="365040"/>
            <a:ext cx="10515240" cy="6144120"/>
          </a:xfrm>
          <a:prstGeom prst="rect">
            <a:avLst/>
          </a:prstGeom>
        </p:spPr>
        <p:txBody>
          <a:bodyPr lIns="0" rIns="0" tIns="0" bIns="0" anchor="ctr"/>
          <a:p>
            <a:pPr algn="ctr"/>
            <a:endParaRPr b="0" lang="pl-PL"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240" cy="1325160"/>
          </a:xfrm>
          <a:prstGeom prst="rect">
            <a:avLst/>
          </a:prstGeom>
        </p:spPr>
        <p:txBody>
          <a:bodyPr lIns="0" rIns="0" tIns="0" bIns="0" anchor="ctr"/>
          <a:p>
            <a:endParaRPr b="0" lang="pl-PL" sz="1800" spc="-1" strike="noStrike">
              <a:solidFill>
                <a:srgbClr val="000000"/>
              </a:solidFill>
              <a:latin typeface="Calibri"/>
            </a:endParaRPr>
          </a:p>
        </p:txBody>
      </p:sp>
      <p:sp>
        <p:nvSpPr>
          <p:cNvPr id="15" name="PlaceHolder 2"/>
          <p:cNvSpPr>
            <a:spLocks noGrp="1"/>
          </p:cNvSpPr>
          <p:nvPr>
            <p:ph type="body"/>
          </p:nvPr>
        </p:nvSpPr>
        <p:spPr>
          <a:xfrm>
            <a:off x="838080" y="1825560"/>
            <a:ext cx="5131080" cy="2075040"/>
          </a:xfrm>
          <a:prstGeom prst="rect">
            <a:avLst/>
          </a:prstGeom>
        </p:spPr>
        <p:txBody>
          <a:bodyPr lIns="0" rIns="0" tIns="0" bIns="0">
            <a:normAutofit/>
          </a:bodyPr>
          <a:p>
            <a:endParaRPr b="0" lang="pl-PL" sz="2800" spc="-1" strike="noStrike">
              <a:solidFill>
                <a:srgbClr val="000000"/>
              </a:solidFill>
              <a:latin typeface="Calibri"/>
            </a:endParaRPr>
          </a:p>
        </p:txBody>
      </p:sp>
      <p:sp>
        <p:nvSpPr>
          <p:cNvPr id="16" name="PlaceHolder 3"/>
          <p:cNvSpPr>
            <a:spLocks noGrp="1"/>
          </p:cNvSpPr>
          <p:nvPr>
            <p:ph type="body"/>
          </p:nvPr>
        </p:nvSpPr>
        <p:spPr>
          <a:xfrm>
            <a:off x="6226200" y="1825560"/>
            <a:ext cx="5131080" cy="4350960"/>
          </a:xfrm>
          <a:prstGeom prst="rect">
            <a:avLst/>
          </a:prstGeom>
        </p:spPr>
        <p:txBody>
          <a:bodyPr lIns="0" rIns="0" tIns="0" bIns="0">
            <a:normAutofit/>
          </a:bodyPr>
          <a:p>
            <a:endParaRPr b="0" lang="pl-PL" sz="2800" spc="-1" strike="noStrike">
              <a:solidFill>
                <a:srgbClr val="000000"/>
              </a:solidFill>
              <a:latin typeface="Calibri"/>
            </a:endParaRPr>
          </a:p>
        </p:txBody>
      </p:sp>
      <p:sp>
        <p:nvSpPr>
          <p:cNvPr id="17" name="PlaceHolder 4"/>
          <p:cNvSpPr>
            <a:spLocks noGrp="1"/>
          </p:cNvSpPr>
          <p:nvPr>
            <p:ph type="body"/>
          </p:nvPr>
        </p:nvSpPr>
        <p:spPr>
          <a:xfrm>
            <a:off x="838080" y="4098240"/>
            <a:ext cx="5131080" cy="2075040"/>
          </a:xfrm>
          <a:prstGeom prst="rect">
            <a:avLst/>
          </a:prstGeom>
        </p:spPr>
        <p:txBody>
          <a:bodyPr lIns="0" rIns="0" tIns="0" bIns="0">
            <a:normAutofit/>
          </a:bodyPr>
          <a:p>
            <a:endParaRPr b="0" lang="pl-PL" sz="28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365040"/>
            <a:ext cx="10515240" cy="1325160"/>
          </a:xfrm>
          <a:prstGeom prst="rect">
            <a:avLst/>
          </a:prstGeom>
        </p:spPr>
        <p:txBody>
          <a:bodyPr lIns="0" rIns="0" tIns="0" bIns="0" anchor="ctr"/>
          <a:p>
            <a:endParaRPr b="0" lang="pl-PL" sz="1800" spc="-1" strike="noStrike">
              <a:solidFill>
                <a:srgbClr val="000000"/>
              </a:solidFill>
              <a:latin typeface="Calibri"/>
            </a:endParaRPr>
          </a:p>
        </p:txBody>
      </p:sp>
      <p:sp>
        <p:nvSpPr>
          <p:cNvPr id="19" name="PlaceHolder 2"/>
          <p:cNvSpPr>
            <a:spLocks noGrp="1"/>
          </p:cNvSpPr>
          <p:nvPr>
            <p:ph type="body"/>
          </p:nvPr>
        </p:nvSpPr>
        <p:spPr>
          <a:xfrm>
            <a:off x="838080" y="1825560"/>
            <a:ext cx="5131080" cy="4350960"/>
          </a:xfrm>
          <a:prstGeom prst="rect">
            <a:avLst/>
          </a:prstGeom>
        </p:spPr>
        <p:txBody>
          <a:bodyPr lIns="0" rIns="0" tIns="0" bIns="0">
            <a:normAutofit/>
          </a:bodyPr>
          <a:p>
            <a:endParaRPr b="0" lang="pl-PL" sz="2800" spc="-1" strike="noStrike">
              <a:solidFill>
                <a:srgbClr val="000000"/>
              </a:solidFill>
              <a:latin typeface="Calibri"/>
            </a:endParaRPr>
          </a:p>
        </p:txBody>
      </p:sp>
      <p:sp>
        <p:nvSpPr>
          <p:cNvPr id="20" name="PlaceHolder 3"/>
          <p:cNvSpPr>
            <a:spLocks noGrp="1"/>
          </p:cNvSpPr>
          <p:nvPr>
            <p:ph type="body"/>
          </p:nvPr>
        </p:nvSpPr>
        <p:spPr>
          <a:xfrm>
            <a:off x="6226200" y="1825560"/>
            <a:ext cx="5131080" cy="2075040"/>
          </a:xfrm>
          <a:prstGeom prst="rect">
            <a:avLst/>
          </a:prstGeom>
        </p:spPr>
        <p:txBody>
          <a:bodyPr lIns="0" rIns="0" tIns="0" bIns="0">
            <a:normAutofit/>
          </a:bodyPr>
          <a:p>
            <a:endParaRPr b="0" lang="pl-PL" sz="2800" spc="-1" strike="noStrike">
              <a:solidFill>
                <a:srgbClr val="000000"/>
              </a:solidFill>
              <a:latin typeface="Calibri"/>
            </a:endParaRPr>
          </a:p>
        </p:txBody>
      </p:sp>
      <p:sp>
        <p:nvSpPr>
          <p:cNvPr id="21" name="PlaceHolder 4"/>
          <p:cNvSpPr>
            <a:spLocks noGrp="1"/>
          </p:cNvSpPr>
          <p:nvPr>
            <p:ph type="body"/>
          </p:nvPr>
        </p:nvSpPr>
        <p:spPr>
          <a:xfrm>
            <a:off x="6226200" y="4098240"/>
            <a:ext cx="5131080" cy="2075040"/>
          </a:xfrm>
          <a:prstGeom prst="rect">
            <a:avLst/>
          </a:prstGeom>
        </p:spPr>
        <p:txBody>
          <a:bodyPr lIns="0" rIns="0" tIns="0" bIns="0">
            <a:normAutofit/>
          </a:bodyPr>
          <a:p>
            <a:endParaRPr b="0" lang="pl-PL" sz="28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160"/>
          </a:xfrm>
          <a:prstGeom prst="rect">
            <a:avLst/>
          </a:prstGeom>
        </p:spPr>
        <p:txBody>
          <a:bodyPr lIns="0" rIns="0" tIns="0" bIns="0" anchor="ctr"/>
          <a:p>
            <a:endParaRPr b="0" lang="pl-PL" sz="1800" spc="-1" strike="noStrike">
              <a:solidFill>
                <a:srgbClr val="000000"/>
              </a:solidFill>
              <a:latin typeface="Calibri"/>
            </a:endParaRPr>
          </a:p>
        </p:txBody>
      </p:sp>
      <p:sp>
        <p:nvSpPr>
          <p:cNvPr id="23" name="PlaceHolder 2"/>
          <p:cNvSpPr>
            <a:spLocks noGrp="1"/>
          </p:cNvSpPr>
          <p:nvPr>
            <p:ph type="body"/>
          </p:nvPr>
        </p:nvSpPr>
        <p:spPr>
          <a:xfrm>
            <a:off x="838080" y="1825560"/>
            <a:ext cx="5131080" cy="2075040"/>
          </a:xfrm>
          <a:prstGeom prst="rect">
            <a:avLst/>
          </a:prstGeom>
        </p:spPr>
        <p:txBody>
          <a:bodyPr lIns="0" rIns="0" tIns="0" bIns="0">
            <a:normAutofit/>
          </a:bodyPr>
          <a:p>
            <a:endParaRPr b="0" lang="pl-PL" sz="2800" spc="-1" strike="noStrike">
              <a:solidFill>
                <a:srgbClr val="000000"/>
              </a:solidFill>
              <a:latin typeface="Calibri"/>
            </a:endParaRPr>
          </a:p>
        </p:txBody>
      </p:sp>
      <p:sp>
        <p:nvSpPr>
          <p:cNvPr id="24" name="PlaceHolder 3"/>
          <p:cNvSpPr>
            <a:spLocks noGrp="1"/>
          </p:cNvSpPr>
          <p:nvPr>
            <p:ph type="body"/>
          </p:nvPr>
        </p:nvSpPr>
        <p:spPr>
          <a:xfrm>
            <a:off x="6226200" y="1825560"/>
            <a:ext cx="5131080" cy="2075040"/>
          </a:xfrm>
          <a:prstGeom prst="rect">
            <a:avLst/>
          </a:prstGeom>
        </p:spPr>
        <p:txBody>
          <a:bodyPr lIns="0" rIns="0" tIns="0" bIns="0">
            <a:normAutofit/>
          </a:bodyPr>
          <a:p>
            <a:endParaRPr b="0" lang="pl-PL" sz="2800" spc="-1" strike="noStrike">
              <a:solidFill>
                <a:srgbClr val="000000"/>
              </a:solidFill>
              <a:latin typeface="Calibri"/>
            </a:endParaRPr>
          </a:p>
        </p:txBody>
      </p:sp>
      <p:sp>
        <p:nvSpPr>
          <p:cNvPr id="25" name="PlaceHolder 4"/>
          <p:cNvSpPr>
            <a:spLocks noGrp="1"/>
          </p:cNvSpPr>
          <p:nvPr>
            <p:ph type="body"/>
          </p:nvPr>
        </p:nvSpPr>
        <p:spPr>
          <a:xfrm>
            <a:off x="838080" y="4098240"/>
            <a:ext cx="10515240" cy="2075040"/>
          </a:xfrm>
          <a:prstGeom prst="rect">
            <a:avLst/>
          </a:prstGeom>
        </p:spPr>
        <p:txBody>
          <a:bodyPr lIns="0" rIns="0" tIns="0" bIns="0">
            <a:normAutofit/>
          </a:bodyPr>
          <a:p>
            <a:endParaRPr b="0" lang="pl-PL" sz="28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523880" y="1122480"/>
            <a:ext cx="9143640" cy="2387160"/>
          </a:xfrm>
          <a:prstGeom prst="rect">
            <a:avLst/>
          </a:prstGeom>
        </p:spPr>
        <p:txBody>
          <a:bodyPr anchor="b"/>
          <a:p>
            <a:pPr algn="ctr">
              <a:lnSpc>
                <a:spcPct val="90000"/>
              </a:lnSpc>
            </a:pPr>
            <a:r>
              <a:rPr b="0" lang="pl-PL" sz="6000" spc="-1" strike="noStrike">
                <a:solidFill>
                  <a:srgbClr val="000000"/>
                </a:solidFill>
                <a:latin typeface="Calibri Light"/>
              </a:rPr>
              <a:t>Kliknij, aby edytować styl</a:t>
            </a:r>
            <a:endParaRPr b="0" lang="pl-PL" sz="6000" spc="-1" strike="noStrike">
              <a:solidFill>
                <a:srgbClr val="000000"/>
              </a:solidFill>
              <a:latin typeface="Calibri"/>
            </a:endParaRPr>
          </a:p>
        </p:txBody>
      </p:sp>
      <p:sp>
        <p:nvSpPr>
          <p:cNvPr id="1" name="PlaceHolder 2"/>
          <p:cNvSpPr>
            <a:spLocks noGrp="1"/>
          </p:cNvSpPr>
          <p:nvPr>
            <p:ph type="dt"/>
          </p:nvPr>
        </p:nvSpPr>
        <p:spPr>
          <a:xfrm>
            <a:off x="838080" y="6356520"/>
            <a:ext cx="2742840" cy="364680"/>
          </a:xfrm>
          <a:prstGeom prst="rect">
            <a:avLst/>
          </a:prstGeom>
        </p:spPr>
        <p:txBody>
          <a:bodyPr anchor="ctr"/>
          <a:p>
            <a:pPr>
              <a:lnSpc>
                <a:spcPct val="100000"/>
              </a:lnSpc>
            </a:pPr>
            <a:fld id="{C5319028-06BB-4B35-9EC2-EC14C70C3741}" type="datetime">
              <a:rPr b="0" lang="pl-PL" sz="1200" spc="-1" strike="noStrike">
                <a:solidFill>
                  <a:srgbClr val="8b8b8b"/>
                </a:solidFill>
                <a:latin typeface="Calibri"/>
              </a:rPr>
              <a:t>20-10-27</a:t>
            </a:fld>
            <a:endParaRPr b="0" lang="pl-PL" sz="1200" spc="-1" strike="noStrike">
              <a:latin typeface="Times New Roman"/>
            </a:endParaRPr>
          </a:p>
        </p:txBody>
      </p:sp>
      <p:sp>
        <p:nvSpPr>
          <p:cNvPr id="2" name="PlaceHolder 3"/>
          <p:cNvSpPr>
            <a:spLocks noGrp="1"/>
          </p:cNvSpPr>
          <p:nvPr>
            <p:ph type="ftr"/>
          </p:nvPr>
        </p:nvSpPr>
        <p:spPr>
          <a:xfrm>
            <a:off x="4038480" y="6356520"/>
            <a:ext cx="4114440" cy="364680"/>
          </a:xfrm>
          <a:prstGeom prst="rect">
            <a:avLst/>
          </a:prstGeom>
        </p:spPr>
        <p:txBody>
          <a:bodyPr anchor="ctr"/>
          <a:p>
            <a:endParaRPr b="0" lang="pl-PL" sz="2400" spc="-1" strike="noStrike">
              <a:latin typeface="Times New Roman"/>
            </a:endParaRPr>
          </a:p>
        </p:txBody>
      </p:sp>
      <p:sp>
        <p:nvSpPr>
          <p:cNvPr id="3" name="PlaceHolder 4"/>
          <p:cNvSpPr>
            <a:spLocks noGrp="1"/>
          </p:cNvSpPr>
          <p:nvPr>
            <p:ph type="sldNum"/>
          </p:nvPr>
        </p:nvSpPr>
        <p:spPr>
          <a:xfrm>
            <a:off x="8610480" y="6356520"/>
            <a:ext cx="2742840" cy="364680"/>
          </a:xfrm>
          <a:prstGeom prst="rect">
            <a:avLst/>
          </a:prstGeom>
        </p:spPr>
        <p:txBody>
          <a:bodyPr anchor="ctr"/>
          <a:p>
            <a:pPr algn="r">
              <a:lnSpc>
                <a:spcPct val="100000"/>
              </a:lnSpc>
            </a:pPr>
            <a:fld id="{B1CA44B6-A991-494E-BDAE-513C1540C01A}" type="slidenum">
              <a:rPr b="0" lang="pl-PL" sz="1200" spc="-1" strike="noStrike">
                <a:solidFill>
                  <a:srgbClr val="8b8b8b"/>
                </a:solidFill>
                <a:latin typeface="Calibri"/>
              </a:rPr>
              <a:t>&lt;numer&gt;</a:t>
            </a:fld>
            <a:endParaRPr b="0" lang="pl-PL" sz="1200" spc="-1" strike="noStrike">
              <a:latin typeface="Times New Roman"/>
            </a:endParaRPr>
          </a:p>
        </p:txBody>
      </p:sp>
      <p:sp>
        <p:nvSpPr>
          <p:cNvPr id="4"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pl-PL" sz="2800" spc="-1" strike="noStrike">
                <a:solidFill>
                  <a:srgbClr val="000000"/>
                </a:solidFill>
                <a:latin typeface="Calibri"/>
              </a:rPr>
              <a:t>Kliknij, aby edytować format tekstu konspektu</a:t>
            </a:r>
            <a:endParaRPr b="0" lang="pl-PL" sz="2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pl-PL" sz="2000" spc="-1" strike="noStrike">
                <a:solidFill>
                  <a:srgbClr val="000000"/>
                </a:solidFill>
                <a:latin typeface="Calibri"/>
              </a:rPr>
              <a:t>Drugi poziom konspektu</a:t>
            </a:r>
            <a:endParaRPr b="0" lang="pl-PL" sz="20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pl-PL" sz="1800" spc="-1" strike="noStrike">
                <a:solidFill>
                  <a:srgbClr val="000000"/>
                </a:solidFill>
                <a:latin typeface="Calibri"/>
              </a:rPr>
              <a:t>Trzeci poziom konspektu</a:t>
            </a:r>
            <a:endParaRPr b="0" lang="pl-PL"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pl-PL" sz="1800" spc="-1" strike="noStrike">
                <a:solidFill>
                  <a:srgbClr val="000000"/>
                </a:solidFill>
                <a:latin typeface="Calibri"/>
              </a:rPr>
              <a:t>Czwarty poziom konspektu</a:t>
            </a:r>
            <a:endParaRPr b="0" lang="pl-PL"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pl-PL" sz="2000" spc="-1" strike="noStrike">
                <a:solidFill>
                  <a:srgbClr val="000000"/>
                </a:solidFill>
                <a:latin typeface="Calibri"/>
              </a:rPr>
              <a:t>Piąty poziom konspektu</a:t>
            </a:r>
            <a:endParaRPr b="0" lang="pl-PL"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pl-PL" sz="2000" spc="-1" strike="noStrike">
                <a:solidFill>
                  <a:srgbClr val="000000"/>
                </a:solidFill>
                <a:latin typeface="Calibri"/>
              </a:rPr>
              <a:t>Szósty poziom konspektu</a:t>
            </a:r>
            <a:endParaRPr b="0" lang="pl-PL"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pl-PL" sz="2000" spc="-1" strike="noStrike">
                <a:solidFill>
                  <a:srgbClr val="000000"/>
                </a:solidFill>
                <a:latin typeface="Calibri"/>
              </a:rPr>
              <a:t>Siódmy poziom konspektu</a:t>
            </a:r>
            <a:endParaRPr b="0" lang="pl-PL"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838080" y="365040"/>
            <a:ext cx="10515240" cy="1325160"/>
          </a:xfrm>
          <a:prstGeom prst="rect">
            <a:avLst/>
          </a:prstGeom>
        </p:spPr>
        <p:txBody>
          <a:bodyPr anchor="ctr"/>
          <a:p>
            <a:pPr>
              <a:lnSpc>
                <a:spcPct val="90000"/>
              </a:lnSpc>
            </a:pPr>
            <a:r>
              <a:rPr b="0" lang="pl-PL" sz="4400" spc="-1" strike="noStrike">
                <a:solidFill>
                  <a:srgbClr val="000000"/>
                </a:solidFill>
                <a:latin typeface="Calibri Light"/>
              </a:rPr>
              <a:t>Kliknij, aby edytować styl</a:t>
            </a:r>
            <a:endParaRPr b="0" lang="pl-PL" sz="4400" spc="-1" strike="noStrike">
              <a:solidFill>
                <a:srgbClr val="000000"/>
              </a:solidFill>
              <a:latin typeface="Calibri"/>
            </a:endParaRPr>
          </a:p>
        </p:txBody>
      </p:sp>
      <p:sp>
        <p:nvSpPr>
          <p:cNvPr id="42" name="PlaceHolder 2"/>
          <p:cNvSpPr>
            <a:spLocks noGrp="1"/>
          </p:cNvSpPr>
          <p:nvPr>
            <p:ph type="body"/>
          </p:nvPr>
        </p:nvSpPr>
        <p:spPr>
          <a:xfrm>
            <a:off x="838080" y="1825560"/>
            <a:ext cx="10515240" cy="4350960"/>
          </a:xfrm>
          <a:prstGeom prst="rect">
            <a:avLst/>
          </a:prstGeom>
        </p:spPr>
        <p:txBody>
          <a:bodyPr/>
          <a:p>
            <a:pPr marL="228600" indent="-228240">
              <a:lnSpc>
                <a:spcPct val="90000"/>
              </a:lnSpc>
              <a:spcBef>
                <a:spcPts val="1001"/>
              </a:spcBef>
              <a:buClr>
                <a:srgbClr val="000000"/>
              </a:buClr>
              <a:buFont typeface="Arial"/>
              <a:buChar char="•"/>
            </a:pPr>
            <a:r>
              <a:rPr b="0" lang="pl-PL" sz="2800" spc="-1" strike="noStrike">
                <a:solidFill>
                  <a:srgbClr val="000000"/>
                </a:solidFill>
                <a:latin typeface="Calibri"/>
              </a:rPr>
              <a:t>Edytuj style wzorca tekstu</a:t>
            </a:r>
            <a:endParaRPr b="0" lang="pl-PL"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pl-PL" sz="2400" spc="-1" strike="noStrike">
                <a:solidFill>
                  <a:srgbClr val="000000"/>
                </a:solidFill>
                <a:latin typeface="Calibri"/>
              </a:rPr>
              <a:t>Drugi poziom</a:t>
            </a:r>
            <a:endParaRPr b="0" lang="pl-PL" sz="24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pl-PL" sz="2000" spc="-1" strike="noStrike">
                <a:solidFill>
                  <a:srgbClr val="000000"/>
                </a:solidFill>
                <a:latin typeface="Calibri"/>
              </a:rPr>
              <a:t>Trzeci poziom</a:t>
            </a:r>
            <a:endParaRPr b="0" lang="pl-PL" sz="2000" spc="-1" strike="noStrike">
              <a:solidFill>
                <a:srgbClr val="000000"/>
              </a:solidFill>
              <a:latin typeface="Calibri"/>
            </a:endParaRPr>
          </a:p>
          <a:p>
            <a:pPr lvl="3" marL="1600200" indent="-228240">
              <a:lnSpc>
                <a:spcPct val="90000"/>
              </a:lnSpc>
              <a:spcBef>
                <a:spcPts val="499"/>
              </a:spcBef>
              <a:buClr>
                <a:srgbClr val="000000"/>
              </a:buClr>
              <a:buFont typeface="Arial"/>
              <a:buChar char="•"/>
            </a:pPr>
            <a:r>
              <a:rPr b="0" lang="pl-PL" sz="1800" spc="-1" strike="noStrike">
                <a:solidFill>
                  <a:srgbClr val="000000"/>
                </a:solidFill>
                <a:latin typeface="Calibri"/>
              </a:rPr>
              <a:t>Czwarty poziom</a:t>
            </a:r>
            <a:endParaRPr b="0" lang="pl-PL" sz="1800" spc="-1" strike="noStrike">
              <a:solidFill>
                <a:srgbClr val="000000"/>
              </a:solidFill>
              <a:latin typeface="Calibri"/>
            </a:endParaRPr>
          </a:p>
          <a:p>
            <a:pPr lvl="4" marL="2057400" indent="-228240">
              <a:lnSpc>
                <a:spcPct val="90000"/>
              </a:lnSpc>
              <a:spcBef>
                <a:spcPts val="499"/>
              </a:spcBef>
              <a:buClr>
                <a:srgbClr val="000000"/>
              </a:buClr>
              <a:buFont typeface="Arial"/>
              <a:buChar char="•"/>
            </a:pPr>
            <a:r>
              <a:rPr b="0" lang="pl-PL" sz="1800" spc="-1" strike="noStrike">
                <a:solidFill>
                  <a:srgbClr val="000000"/>
                </a:solidFill>
                <a:latin typeface="Calibri"/>
              </a:rPr>
              <a:t>Piąty poziom</a:t>
            </a:r>
            <a:endParaRPr b="0" lang="pl-PL" sz="1800" spc="-1" strike="noStrike">
              <a:solidFill>
                <a:srgbClr val="000000"/>
              </a:solidFill>
              <a:latin typeface="Calibri"/>
            </a:endParaRPr>
          </a:p>
        </p:txBody>
      </p:sp>
      <p:sp>
        <p:nvSpPr>
          <p:cNvPr id="43" name="PlaceHolder 3"/>
          <p:cNvSpPr>
            <a:spLocks noGrp="1"/>
          </p:cNvSpPr>
          <p:nvPr>
            <p:ph type="dt"/>
          </p:nvPr>
        </p:nvSpPr>
        <p:spPr>
          <a:xfrm>
            <a:off x="838080" y="6356520"/>
            <a:ext cx="2742840" cy="364680"/>
          </a:xfrm>
          <a:prstGeom prst="rect">
            <a:avLst/>
          </a:prstGeom>
        </p:spPr>
        <p:txBody>
          <a:bodyPr anchor="ctr"/>
          <a:p>
            <a:pPr>
              <a:lnSpc>
                <a:spcPct val="100000"/>
              </a:lnSpc>
            </a:pPr>
            <a:fld id="{3452CC1C-C820-4919-8254-AAF5CA353379}" type="datetime">
              <a:rPr b="0" lang="pl-PL" sz="1200" spc="-1" strike="noStrike">
                <a:solidFill>
                  <a:srgbClr val="8b8b8b"/>
                </a:solidFill>
                <a:latin typeface="Calibri"/>
              </a:rPr>
              <a:t>20-10-27</a:t>
            </a:fld>
            <a:endParaRPr b="0" lang="pl-PL" sz="1200" spc="-1" strike="noStrike">
              <a:latin typeface="Times New Roman"/>
            </a:endParaRPr>
          </a:p>
        </p:txBody>
      </p:sp>
      <p:sp>
        <p:nvSpPr>
          <p:cNvPr id="44" name="PlaceHolder 4"/>
          <p:cNvSpPr>
            <a:spLocks noGrp="1"/>
          </p:cNvSpPr>
          <p:nvPr>
            <p:ph type="ftr"/>
          </p:nvPr>
        </p:nvSpPr>
        <p:spPr>
          <a:xfrm>
            <a:off x="4038480" y="6356520"/>
            <a:ext cx="4114440" cy="364680"/>
          </a:xfrm>
          <a:prstGeom prst="rect">
            <a:avLst/>
          </a:prstGeom>
        </p:spPr>
        <p:txBody>
          <a:bodyPr anchor="ctr"/>
          <a:p>
            <a:endParaRPr b="0" lang="pl-PL" sz="2400" spc="-1" strike="noStrike">
              <a:latin typeface="Times New Roman"/>
            </a:endParaRPr>
          </a:p>
        </p:txBody>
      </p:sp>
      <p:sp>
        <p:nvSpPr>
          <p:cNvPr id="45" name="PlaceHolder 5"/>
          <p:cNvSpPr>
            <a:spLocks noGrp="1"/>
          </p:cNvSpPr>
          <p:nvPr>
            <p:ph type="sldNum"/>
          </p:nvPr>
        </p:nvSpPr>
        <p:spPr>
          <a:xfrm>
            <a:off x="8610480" y="6356520"/>
            <a:ext cx="2742840" cy="364680"/>
          </a:xfrm>
          <a:prstGeom prst="rect">
            <a:avLst/>
          </a:prstGeom>
        </p:spPr>
        <p:txBody>
          <a:bodyPr anchor="ctr"/>
          <a:p>
            <a:pPr algn="r">
              <a:lnSpc>
                <a:spcPct val="100000"/>
              </a:lnSpc>
            </a:pPr>
            <a:fld id="{F92485F1-F451-4F07-BEAC-B0D6A9B7C5E0}" type="slidenum">
              <a:rPr b="0" lang="pl-PL" sz="1200" spc="-1" strike="noStrike">
                <a:solidFill>
                  <a:srgbClr val="8b8b8b"/>
                </a:solidFill>
                <a:latin typeface="Calibri"/>
              </a:rPr>
              <a:t>1</a:t>
            </a:fld>
            <a:endParaRPr b="0" lang="pl-PL"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jpeg"/><Relationship Id="rId3"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jpeg"/><Relationship Id="rId3"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2" name="CustomShape 1"/>
          <p:cNvSpPr/>
          <p:nvPr/>
        </p:nvSpPr>
        <p:spPr>
          <a:xfrm>
            <a:off x="475560" y="0"/>
            <a:ext cx="10909800" cy="6857640"/>
          </a:xfrm>
          <a:prstGeom prst="rect">
            <a:avLst/>
          </a:prstGeom>
          <a:gradFill rotWithShape="0">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a:gradFill>
          <a:ln>
            <a:noFill/>
          </a:ln>
        </p:spPr>
        <p:style>
          <a:lnRef idx="2">
            <a:schemeClr val="accent1">
              <a:shade val="50000"/>
            </a:schemeClr>
          </a:lnRef>
          <a:fillRef idx="1">
            <a:schemeClr val="accent1"/>
          </a:fillRef>
          <a:effectRef idx="0">
            <a:schemeClr val="accent1"/>
          </a:effectRef>
          <a:fontRef idx="minor"/>
        </p:style>
      </p:sp>
      <p:pic>
        <p:nvPicPr>
          <p:cNvPr id="83" name="Picture 8" descr=""/>
          <p:cNvPicPr/>
          <p:nvPr/>
        </p:nvPicPr>
        <p:blipFill>
          <a:blip r:embed="rId1"/>
          <a:stretch/>
        </p:blipFill>
        <p:spPr>
          <a:xfrm>
            <a:off x="0" y="0"/>
            <a:ext cx="12191760" cy="6857640"/>
          </a:xfrm>
          <a:prstGeom prst="rect">
            <a:avLst/>
          </a:prstGeom>
          <a:ln>
            <a:noFill/>
          </a:ln>
        </p:spPr>
      </p:pic>
      <p:sp>
        <p:nvSpPr>
          <p:cNvPr id="84" name="TextShape 2"/>
          <p:cNvSpPr txBox="1"/>
          <p:nvPr/>
        </p:nvSpPr>
        <p:spPr>
          <a:xfrm>
            <a:off x="3045240" y="2043720"/>
            <a:ext cx="6104880" cy="2030760"/>
          </a:xfrm>
          <a:prstGeom prst="rect">
            <a:avLst/>
          </a:prstGeom>
          <a:noFill/>
          <a:ln>
            <a:noFill/>
          </a:ln>
        </p:spPr>
        <p:txBody>
          <a:bodyPr anchor="b">
            <a:normAutofit/>
          </a:bodyPr>
          <a:p>
            <a:pPr algn="ctr">
              <a:lnSpc>
                <a:spcPct val="90000"/>
              </a:lnSpc>
            </a:pPr>
            <a:r>
              <a:rPr b="1" lang="pl-PL" sz="3800" spc="-1" strike="noStrike">
                <a:solidFill>
                  <a:srgbClr val="ffffff"/>
                </a:solidFill>
                <a:latin typeface="Calibri Light"/>
              </a:rPr>
              <a:t>Potrzeby biologiczne dziecka z uwzględnieniem wieku oraz stanu psychofizycznego</a:t>
            </a:r>
            <a:endParaRPr b="0" lang="pl-PL" sz="3800" spc="-1" strike="noStrike">
              <a:solidFill>
                <a:srgbClr val="000000"/>
              </a:solidFill>
              <a:latin typeface="Calibri"/>
            </a:endParaRPr>
          </a:p>
        </p:txBody>
      </p:sp>
    </p:spTree>
  </p:cSld>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TextShape 1"/>
          <p:cNvSpPr txBox="1"/>
          <p:nvPr/>
        </p:nvSpPr>
        <p:spPr>
          <a:xfrm>
            <a:off x="838080" y="365040"/>
            <a:ext cx="10515240" cy="1325160"/>
          </a:xfrm>
          <a:prstGeom prst="rect">
            <a:avLst/>
          </a:prstGeom>
          <a:noFill/>
          <a:ln>
            <a:noFill/>
          </a:ln>
        </p:spPr>
        <p:txBody>
          <a:bodyPr anchor="ctr"/>
          <a:p>
            <a:pPr>
              <a:lnSpc>
                <a:spcPct val="90000"/>
              </a:lnSpc>
            </a:pPr>
            <a:r>
              <a:rPr b="0" lang="pl-PL" sz="4400" spc="-1" strike="noStrike">
                <a:solidFill>
                  <a:srgbClr val="000000"/>
                </a:solidFill>
                <a:latin typeface="Calibri Light"/>
              </a:rPr>
              <a:t>Termoregulacja</a:t>
            </a:r>
            <a:endParaRPr b="0" lang="pl-PL" sz="4400" spc="-1" strike="noStrike">
              <a:solidFill>
                <a:srgbClr val="000000"/>
              </a:solidFill>
              <a:latin typeface="Calibri"/>
            </a:endParaRPr>
          </a:p>
        </p:txBody>
      </p:sp>
      <p:sp>
        <p:nvSpPr>
          <p:cNvPr id="109" name="TextShape 2"/>
          <p:cNvSpPr txBox="1"/>
          <p:nvPr/>
        </p:nvSpPr>
        <p:spPr>
          <a:xfrm>
            <a:off x="838080" y="1825560"/>
            <a:ext cx="10515240" cy="4350960"/>
          </a:xfrm>
          <a:prstGeom prst="rect">
            <a:avLst/>
          </a:prstGeom>
          <a:noFill/>
          <a:ln>
            <a:noFill/>
          </a:ln>
        </p:spPr>
        <p:txBody>
          <a:bodyPr/>
          <a:p>
            <a:pPr>
              <a:lnSpc>
                <a:spcPct val="90000"/>
              </a:lnSpc>
              <a:spcBef>
                <a:spcPts val="1001"/>
              </a:spcBef>
            </a:pPr>
            <a:r>
              <a:rPr b="0" lang="pl-PL" sz="2800" spc="-1" strike="noStrike">
                <a:solidFill>
                  <a:srgbClr val="000000"/>
                </a:solidFill>
                <a:latin typeface="Calibri"/>
              </a:rPr>
              <a:t>Dziecko aktywne fizycznie oraz przebywające w ciepłym pomieszczeniu się poci. Jest to naturalna reakcja organizmu związana z termoregulacją. Aby zmniejszyć dyskomfort dziecka, należy:</a:t>
            </a:r>
            <a:endParaRPr b="0" lang="pl-PL"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pl-PL" sz="2800" spc="-1" strike="noStrike">
                <a:solidFill>
                  <a:srgbClr val="000000"/>
                </a:solidFill>
                <a:latin typeface="Calibri"/>
              </a:rPr>
              <a:t>Tak dobrać ubranie, by dziecko mogło oddać przez skórę nadmiar wytworzonego ciepła</a:t>
            </a:r>
            <a:endParaRPr b="0" lang="pl-PL"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pl-PL" sz="2800" spc="-1" strike="noStrike">
                <a:solidFill>
                  <a:srgbClr val="000000"/>
                </a:solidFill>
                <a:latin typeface="Calibri"/>
              </a:rPr>
              <a:t>Ograniczyć do minimum grubość ubrania podczas zabaw ruchowych na świeżym powietrzu oraz w pomieszczeniu</a:t>
            </a:r>
            <a:endParaRPr b="0" lang="pl-PL"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pl-PL" sz="2800" spc="-1" strike="noStrike">
                <a:solidFill>
                  <a:srgbClr val="000000"/>
                </a:solidFill>
                <a:latin typeface="Calibri"/>
              </a:rPr>
              <a:t>Przebrać spocone dziecko w suche rzeczy zaraz po powrocie do domu</a:t>
            </a:r>
            <a:endParaRPr b="0" lang="pl-PL" sz="2800" spc="-1" strike="noStrike">
              <a:solidFill>
                <a:srgbClr val="000000"/>
              </a:solidFill>
              <a:latin typeface="Calibri"/>
            </a:endParaRPr>
          </a:p>
        </p:txBody>
      </p:sp>
    </p:spTree>
  </p:cSld>
  <p:timing>
    <p:tnLst>
      <p:par>
        <p:cTn id="19" dur="indefinite" restart="never" nodeType="tmRoot">
          <p:childTnLst>
            <p:seq>
              <p:cTn id="20" dur="indefinite"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 name="TextShape 1"/>
          <p:cNvSpPr txBox="1"/>
          <p:nvPr/>
        </p:nvSpPr>
        <p:spPr>
          <a:xfrm>
            <a:off x="838080" y="365040"/>
            <a:ext cx="10515240" cy="1325160"/>
          </a:xfrm>
          <a:prstGeom prst="rect">
            <a:avLst/>
          </a:prstGeom>
          <a:noFill/>
          <a:ln>
            <a:noFill/>
          </a:ln>
        </p:spPr>
        <p:txBody>
          <a:bodyPr anchor="ctr"/>
          <a:p>
            <a:pPr>
              <a:lnSpc>
                <a:spcPct val="90000"/>
              </a:lnSpc>
            </a:pPr>
            <a:r>
              <a:rPr b="0" lang="pl-PL" sz="4400" spc="-1" strike="noStrike">
                <a:solidFill>
                  <a:srgbClr val="000000"/>
                </a:solidFill>
                <a:latin typeface="Calibri Light"/>
              </a:rPr>
              <a:t>Termoregulacja, a ubiór dziecka</a:t>
            </a:r>
            <a:endParaRPr b="0" lang="pl-PL" sz="4400" spc="-1" strike="noStrike">
              <a:solidFill>
                <a:srgbClr val="000000"/>
              </a:solidFill>
              <a:latin typeface="Calibri"/>
            </a:endParaRPr>
          </a:p>
        </p:txBody>
      </p:sp>
      <p:sp>
        <p:nvSpPr>
          <p:cNvPr id="111" name="TextShape 2"/>
          <p:cNvSpPr txBox="1"/>
          <p:nvPr/>
        </p:nvSpPr>
        <p:spPr>
          <a:xfrm>
            <a:off x="838080" y="1825560"/>
            <a:ext cx="10515240" cy="4350960"/>
          </a:xfrm>
          <a:prstGeom prst="rect">
            <a:avLst/>
          </a:prstGeom>
          <a:noFill/>
          <a:ln>
            <a:noFill/>
          </a:ln>
        </p:spPr>
        <p:txBody>
          <a:bodyPr>
            <a:normAutofit/>
          </a:bodyPr>
          <a:p>
            <a:pPr>
              <a:lnSpc>
                <a:spcPct val="90000"/>
              </a:lnSpc>
              <a:spcBef>
                <a:spcPts val="1001"/>
              </a:spcBef>
            </a:pPr>
            <a:r>
              <a:rPr b="0" lang="pl-PL" sz="2800" spc="-1" strike="noStrike">
                <a:solidFill>
                  <a:srgbClr val="000000"/>
                </a:solidFill>
                <a:latin typeface="Calibri"/>
              </a:rPr>
              <a:t>Wybierając rodzaj tkaniny, należy brać pod uwagę jej przewiewność i działanie na skórę:</a:t>
            </a:r>
            <a:endParaRPr b="0" lang="pl-PL"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pl-PL" sz="2800" spc="-1" strike="noStrike">
                <a:solidFill>
                  <a:srgbClr val="000000"/>
                </a:solidFill>
                <a:latin typeface="Calibri"/>
              </a:rPr>
              <a:t>najlepszym materiałem na dziecięce ubranka, zwłaszcza niemowlęcą bieliznę, jest gładka tkanina bawełniana</a:t>
            </a:r>
            <a:endParaRPr b="0" lang="pl-PL"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pl-PL" sz="2800" spc="-1" strike="noStrike">
                <a:solidFill>
                  <a:srgbClr val="000000"/>
                </a:solidFill>
                <a:latin typeface="Calibri"/>
              </a:rPr>
              <a:t>nawet najdelikatniejsza tkanina wełniana bezpośrednio stykająca się ze skórą może wywoływać podrażnienia i reakcje zapalne (nie tylko u niemowląt), dlatego tego typu materiały nadają się przede wszystkim na okrycia wierzchnie oraz na kocyki i pledy</a:t>
            </a:r>
            <a:endParaRPr b="0" lang="pl-PL"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pl-PL" sz="2800" spc="-1" strike="noStrike">
                <a:solidFill>
                  <a:srgbClr val="000000"/>
                </a:solidFill>
                <a:latin typeface="Calibri"/>
              </a:rPr>
              <a:t>tkaniny lniane, niepoddane specjalnemu przygotowaniu, są zwykle za szorstkie</a:t>
            </a:r>
            <a:endParaRPr b="0" lang="pl-PL"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pl-PL" sz="2800" spc="-1" strike="noStrike">
                <a:solidFill>
                  <a:srgbClr val="000000"/>
                </a:solidFill>
                <a:latin typeface="Calibri"/>
              </a:rPr>
              <a:t>tworzywa sztuczne rzadko są używane do szycia ubrań dla dzieci w 1. roku życia (zwłaszcza ubranek mających kontakt ze skórą); przeważnie pokrywa się nimi ocieplane kombinezony i śpiwory dla niemowląt</a:t>
            </a:r>
            <a:endParaRPr b="0" lang="pl-PL"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pl-PL" sz="2800" spc="-1" strike="noStrike">
                <a:solidFill>
                  <a:srgbClr val="000000"/>
                </a:solidFill>
                <a:latin typeface="Calibri"/>
              </a:rPr>
              <a:t>tkaniny syntetyczne częściej wykorzystuje się do szycia ubrań dla dzieci starszych, które wymagają już ubiorów bardziej zróżnicowanych i wyszukanych; godne polecenia są ubranka wykonane z nowoczesnych materiałów (tzw. polaru), sprawdzonych pod kątem ich wpływu na proces wymiany ciepła i stan wilgotności skóry oraz dostosowanych do różnych funkcji garderoby (szyje się z nich zarówno cienkie bluzki i spodnie, jak i ciepłe kurteczki);</a:t>
            </a:r>
            <a:endParaRPr b="0" lang="pl-PL"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pl-PL" sz="2800" spc="-1" strike="noStrike">
                <a:solidFill>
                  <a:srgbClr val="000000"/>
                </a:solidFill>
                <a:latin typeface="Calibri"/>
              </a:rPr>
              <a:t>używając ubranek z tkanin syntetycznych (lub mieszanych), należy starannie przestrzegać podanych przez producenta zaleceń dotyczących ich prania, prasowania i przechowywania.</a:t>
            </a:r>
            <a:endParaRPr b="0" lang="pl-PL" sz="2800" spc="-1" strike="noStrike">
              <a:solidFill>
                <a:srgbClr val="000000"/>
              </a:solidFill>
              <a:latin typeface="Calibri"/>
            </a:endParaRPr>
          </a:p>
          <a:p>
            <a:pPr>
              <a:lnSpc>
                <a:spcPct val="90000"/>
              </a:lnSpc>
              <a:spcBef>
                <a:spcPts val="1001"/>
              </a:spcBef>
            </a:pPr>
            <a:endParaRPr b="0" lang="pl-PL" sz="2800" spc="-1" strike="noStrike">
              <a:solidFill>
                <a:srgbClr val="000000"/>
              </a:solidFill>
              <a:latin typeface="Calibri"/>
            </a:endParaRPr>
          </a:p>
        </p:txBody>
      </p:sp>
    </p:spTree>
  </p:cSld>
  <p:timing>
    <p:tnLst>
      <p:par>
        <p:cTn id="21" dur="indefinite" restart="never" nodeType="tmRoot">
          <p:childTnLst>
            <p:seq>
              <p:cTn id="22" dur="indefinite"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TextShape 1"/>
          <p:cNvSpPr txBox="1"/>
          <p:nvPr/>
        </p:nvSpPr>
        <p:spPr>
          <a:xfrm>
            <a:off x="838080" y="365040"/>
            <a:ext cx="10515240" cy="1325160"/>
          </a:xfrm>
          <a:prstGeom prst="rect">
            <a:avLst/>
          </a:prstGeom>
          <a:noFill/>
          <a:ln>
            <a:noFill/>
          </a:ln>
        </p:spPr>
        <p:txBody>
          <a:bodyPr anchor="ctr"/>
          <a:p>
            <a:pPr>
              <a:lnSpc>
                <a:spcPct val="90000"/>
              </a:lnSpc>
            </a:pPr>
            <a:r>
              <a:rPr b="0" lang="pl-PL" sz="4400" spc="-1" strike="noStrike">
                <a:solidFill>
                  <a:srgbClr val="000000"/>
                </a:solidFill>
                <a:latin typeface="Calibri Light"/>
              </a:rPr>
              <a:t>Termoregulacja</a:t>
            </a:r>
            <a:endParaRPr b="0" lang="pl-PL" sz="4400" spc="-1" strike="noStrike">
              <a:solidFill>
                <a:srgbClr val="000000"/>
              </a:solidFill>
              <a:latin typeface="Calibri"/>
            </a:endParaRPr>
          </a:p>
        </p:txBody>
      </p:sp>
      <p:sp>
        <p:nvSpPr>
          <p:cNvPr id="113" name="TextShape 2"/>
          <p:cNvSpPr txBox="1"/>
          <p:nvPr/>
        </p:nvSpPr>
        <p:spPr>
          <a:xfrm>
            <a:off x="838080" y="1825560"/>
            <a:ext cx="10515240" cy="4350960"/>
          </a:xfrm>
          <a:prstGeom prst="rect">
            <a:avLst/>
          </a:prstGeom>
          <a:noFill/>
          <a:ln>
            <a:noFill/>
          </a:ln>
        </p:spPr>
        <p:txBody>
          <a:bodyPr/>
          <a:p>
            <a:pPr>
              <a:lnSpc>
                <a:spcPct val="90000"/>
              </a:lnSpc>
              <a:spcBef>
                <a:spcPts val="1001"/>
              </a:spcBef>
            </a:pPr>
            <a:r>
              <a:rPr b="0" lang="pl-PL" sz="2800" spc="-1" strike="noStrike">
                <a:solidFill>
                  <a:srgbClr val="000000"/>
                </a:solidFill>
                <a:latin typeface="Calibri"/>
              </a:rPr>
              <a:t>Dziecka gorączkującego nie wolno dodatkowo okrywać, gdyż utrudnia to oddawanie nadmiaru ciepła do otoczenia, a w konsekwencji temperatura ciała zwiększa się, zamiast zmniejszać. To natomiast prowadzi do przegrzania, w wyniku czego dochodzi do zaburzeń czynności różnych narządów, odwodnienia, a nawet udaru cieplnego. Zatem niższa temperatura otoczenia pomaga dziecku w odprowadzeniu nadmiaru ciepła wytwarzanego przez organizm i poprawia jego samopoczucie. </a:t>
            </a:r>
            <a:endParaRPr b="0" lang="pl-PL" sz="2800" spc="-1" strike="noStrike">
              <a:solidFill>
                <a:srgbClr val="000000"/>
              </a:solidFill>
              <a:latin typeface="Calibri"/>
            </a:endParaRPr>
          </a:p>
        </p:txBody>
      </p:sp>
    </p:spTree>
  </p:cSld>
  <p:timing>
    <p:tnLst>
      <p:par>
        <p:cTn id="23" dur="indefinite" restart="never" nodeType="tmRoot">
          <p:childTnLst>
            <p:seq>
              <p:cTn id="24" dur="indefinite"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TextShape 1"/>
          <p:cNvSpPr txBox="1"/>
          <p:nvPr/>
        </p:nvSpPr>
        <p:spPr>
          <a:xfrm>
            <a:off x="838080" y="365040"/>
            <a:ext cx="10515240" cy="1325160"/>
          </a:xfrm>
          <a:prstGeom prst="rect">
            <a:avLst/>
          </a:prstGeom>
          <a:noFill/>
          <a:ln>
            <a:noFill/>
          </a:ln>
        </p:spPr>
        <p:txBody>
          <a:bodyPr anchor="ctr"/>
          <a:p>
            <a:pPr>
              <a:lnSpc>
                <a:spcPct val="90000"/>
              </a:lnSpc>
            </a:pPr>
            <a:r>
              <a:rPr b="1" lang="pl-PL" sz="4400" spc="-1" strike="noStrike">
                <a:solidFill>
                  <a:srgbClr val="000000"/>
                </a:solidFill>
                <a:latin typeface="Calibri Light"/>
              </a:rPr>
              <a:t>ODDYCHANIE</a:t>
            </a:r>
            <a:endParaRPr b="0" lang="pl-PL" sz="4400" spc="-1" strike="noStrike">
              <a:solidFill>
                <a:srgbClr val="000000"/>
              </a:solidFill>
              <a:latin typeface="Calibri"/>
            </a:endParaRPr>
          </a:p>
        </p:txBody>
      </p:sp>
      <p:sp>
        <p:nvSpPr>
          <p:cNvPr id="115" name="TextShape 2"/>
          <p:cNvSpPr txBox="1"/>
          <p:nvPr/>
        </p:nvSpPr>
        <p:spPr>
          <a:xfrm>
            <a:off x="838080" y="1380960"/>
            <a:ext cx="10899360" cy="4795560"/>
          </a:xfrm>
          <a:prstGeom prst="rect">
            <a:avLst/>
          </a:prstGeom>
          <a:noFill/>
          <a:ln>
            <a:noFill/>
          </a:ln>
        </p:spPr>
        <p:txBody>
          <a:bodyPr/>
          <a:p>
            <a:pPr>
              <a:lnSpc>
                <a:spcPct val="90000"/>
              </a:lnSpc>
              <a:spcBef>
                <a:spcPts val="1001"/>
              </a:spcBef>
            </a:pPr>
            <a:r>
              <a:rPr b="0" lang="pl-PL" sz="2800" spc="-1" strike="noStrike">
                <a:solidFill>
                  <a:srgbClr val="000000"/>
                </a:solidFill>
                <a:latin typeface="Calibri"/>
              </a:rPr>
              <a:t>Podstawową czynnością układu oddechowego jest zapewnienie ustrojowi wymiany gazowej tlenu i dwutlenku węgla poprzez wentylację, dyfuzję i perfuzję. Budowa układu oddechowego jest przystosowana do jego funkcji. Układ oddechowy składa się z dróg doprowadzających powietrze: jamy nosowej, jamy ustnej, krtani, tchawicy, oskrzeli i oskrzelików, oraz płuc, gdzie odbywa się właściwa wymiana gazowa pomiędzy powietrzem a krwią.</a:t>
            </a:r>
            <a:endParaRPr b="0" lang="pl-PL" sz="2800" spc="-1" strike="noStrike">
              <a:solidFill>
                <a:srgbClr val="000000"/>
              </a:solidFill>
              <a:latin typeface="Calibri"/>
            </a:endParaRPr>
          </a:p>
        </p:txBody>
      </p:sp>
      <p:pic>
        <p:nvPicPr>
          <p:cNvPr id="116" name="Picture 2" descr=""/>
          <p:cNvPicPr/>
          <p:nvPr/>
        </p:nvPicPr>
        <p:blipFill>
          <a:blip r:embed="rId1"/>
          <a:stretch/>
        </p:blipFill>
        <p:spPr>
          <a:xfrm>
            <a:off x="7319160" y="3778920"/>
            <a:ext cx="4034160" cy="2956320"/>
          </a:xfrm>
          <a:prstGeom prst="rect">
            <a:avLst/>
          </a:prstGeom>
          <a:ln>
            <a:noFill/>
          </a:ln>
        </p:spPr>
      </p:pic>
    </p:spTree>
  </p:cSld>
  <p:timing>
    <p:tnLst>
      <p:par>
        <p:cTn id="25" dur="indefinite" restart="never" nodeType="tmRoot">
          <p:childTnLst>
            <p:seq>
              <p:cTn id="26" dur="indefinite"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TextShape 1"/>
          <p:cNvSpPr txBox="1"/>
          <p:nvPr/>
        </p:nvSpPr>
        <p:spPr>
          <a:xfrm>
            <a:off x="838080" y="365040"/>
            <a:ext cx="10515240" cy="1325160"/>
          </a:xfrm>
          <a:prstGeom prst="rect">
            <a:avLst/>
          </a:prstGeom>
          <a:noFill/>
          <a:ln>
            <a:noFill/>
          </a:ln>
        </p:spPr>
        <p:txBody>
          <a:bodyPr anchor="ctr"/>
          <a:p>
            <a:pPr>
              <a:lnSpc>
                <a:spcPct val="90000"/>
              </a:lnSpc>
            </a:pPr>
            <a:r>
              <a:rPr b="0" lang="pl-PL" sz="4400" spc="-1" strike="noStrike">
                <a:solidFill>
                  <a:srgbClr val="000000"/>
                </a:solidFill>
                <a:latin typeface="Calibri Light"/>
              </a:rPr>
              <a:t>Oddychanie</a:t>
            </a:r>
            <a:endParaRPr b="0" lang="pl-PL" sz="4400" spc="-1" strike="noStrike">
              <a:solidFill>
                <a:srgbClr val="000000"/>
              </a:solidFill>
              <a:latin typeface="Calibri"/>
            </a:endParaRPr>
          </a:p>
        </p:txBody>
      </p:sp>
      <p:sp>
        <p:nvSpPr>
          <p:cNvPr id="118" name="TextShape 2"/>
          <p:cNvSpPr txBox="1"/>
          <p:nvPr/>
        </p:nvSpPr>
        <p:spPr>
          <a:xfrm>
            <a:off x="838080" y="1825560"/>
            <a:ext cx="10515240" cy="4350960"/>
          </a:xfrm>
          <a:prstGeom prst="rect">
            <a:avLst/>
          </a:prstGeom>
          <a:noFill/>
          <a:ln>
            <a:noFill/>
          </a:ln>
        </p:spPr>
        <p:txBody>
          <a:bodyPr>
            <a:normAutofit/>
          </a:bodyPr>
          <a:p>
            <a:pPr>
              <a:lnSpc>
                <a:spcPct val="90000"/>
              </a:lnSpc>
              <a:spcBef>
                <a:spcPts val="1001"/>
              </a:spcBef>
            </a:pPr>
            <a:r>
              <a:rPr b="0" lang="pl-PL" sz="2800" spc="-1" strike="noStrike">
                <a:solidFill>
                  <a:srgbClr val="000000"/>
                </a:solidFill>
                <a:latin typeface="Calibri"/>
              </a:rPr>
              <a:t>W chwili urodzenia struktura narządu oddechowego noworodka jest dobrze wykształcona, a podjęcie oddychania po urodzeniu jest warunkiem życia. Pierwszy oddech jest kontrolowany przez pierwotny, autonomiczny ośrodek oddechowy zlokalizowany w mózgu (w moście i rdzennej części mózgu). Po urodzeniu występuje u noworodka gwałtowne (chemiczne i nerwowe) pobudzenie ośrodka oddechowego. Ośrodkowa regulacja oddychania zapewnia prawidłową rytmiczną i skoordynowaną czynność oddechową oraz przystosowuje ją do różnych zmiennych sytuacji zachodzących w samym układzie oddechowym, jak i poza nim, np.: przy zmianie temperatury ciała, podczas zwiększonego wysiłku mięśniowego, pod wpływem czynników psychicznych, itd. Do ośrodka oddechowego stale płyną różne bodźce informujące go o stanie ustroju, zaś po przetworzeniu ich, uzależnia on własny rytm wdechu i wydechu wysyłając impulsy do mięśni oddechowych klatki piersiowej i przepony. </a:t>
            </a:r>
            <a:endParaRPr b="0" lang="pl-PL" sz="2800" spc="-1" strike="noStrike">
              <a:solidFill>
                <a:srgbClr val="000000"/>
              </a:solidFill>
              <a:latin typeface="Calibri"/>
            </a:endParaRPr>
          </a:p>
        </p:txBody>
      </p:sp>
    </p:spTree>
  </p:cSld>
  <p:timing>
    <p:tnLst>
      <p:par>
        <p:cTn id="27" dur="indefinite" restart="never" nodeType="tmRoot">
          <p:childTnLst>
            <p:seq>
              <p:cTn id="28" dur="indefinite"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 name="TextShape 1"/>
          <p:cNvSpPr txBox="1"/>
          <p:nvPr/>
        </p:nvSpPr>
        <p:spPr>
          <a:xfrm>
            <a:off x="838080" y="365040"/>
            <a:ext cx="10515240" cy="1325160"/>
          </a:xfrm>
          <a:prstGeom prst="rect">
            <a:avLst/>
          </a:prstGeom>
          <a:noFill/>
          <a:ln>
            <a:noFill/>
          </a:ln>
        </p:spPr>
        <p:txBody>
          <a:bodyPr anchor="ctr"/>
          <a:p>
            <a:pPr>
              <a:lnSpc>
                <a:spcPct val="90000"/>
              </a:lnSpc>
            </a:pPr>
            <a:r>
              <a:rPr b="0" lang="pl-PL" sz="4400" spc="-1" strike="noStrike">
                <a:solidFill>
                  <a:srgbClr val="000000"/>
                </a:solidFill>
                <a:latin typeface="Calibri Light"/>
              </a:rPr>
              <a:t>Oddychanie</a:t>
            </a:r>
            <a:endParaRPr b="0" lang="pl-PL" sz="4400" spc="-1" strike="noStrike">
              <a:solidFill>
                <a:srgbClr val="000000"/>
              </a:solidFill>
              <a:latin typeface="Calibri"/>
            </a:endParaRPr>
          </a:p>
        </p:txBody>
      </p:sp>
      <p:sp>
        <p:nvSpPr>
          <p:cNvPr id="120" name="TextShape 2"/>
          <p:cNvSpPr txBox="1"/>
          <p:nvPr/>
        </p:nvSpPr>
        <p:spPr>
          <a:xfrm>
            <a:off x="838080" y="1825560"/>
            <a:ext cx="10515240" cy="4350960"/>
          </a:xfrm>
          <a:prstGeom prst="rect">
            <a:avLst/>
          </a:prstGeom>
          <a:noFill/>
          <a:ln>
            <a:noFill/>
          </a:ln>
        </p:spPr>
        <p:txBody>
          <a:bodyPr>
            <a:normAutofit/>
          </a:bodyPr>
          <a:p>
            <a:pPr>
              <a:lnSpc>
                <a:spcPct val="90000"/>
              </a:lnSpc>
              <a:spcBef>
                <a:spcPts val="1001"/>
              </a:spcBef>
            </a:pPr>
            <a:r>
              <a:rPr b="0" lang="pl-PL" sz="2800" spc="-1" strike="noStrike">
                <a:solidFill>
                  <a:srgbClr val="000000"/>
                </a:solidFill>
                <a:latin typeface="Calibri"/>
              </a:rPr>
              <a:t>Oddychanie, służące wyłącznie celom fizjologicznym, nazywamy oddychaniem fizjologicznym, spoczynkowym albo statycznym. Ruchy występujące w czasie tego typu oddychania są ruchami wrodzonymi. Nie musimy się ich uczyć, są darem natury ludzkiej. </a:t>
            </a:r>
            <a:endParaRPr b="0" lang="pl-PL" sz="2800" spc="-1" strike="noStrike">
              <a:solidFill>
                <a:srgbClr val="000000"/>
              </a:solidFill>
              <a:latin typeface="Calibri"/>
            </a:endParaRPr>
          </a:p>
          <a:p>
            <a:pPr>
              <a:lnSpc>
                <a:spcPct val="90000"/>
              </a:lnSpc>
              <a:spcBef>
                <a:spcPts val="1001"/>
              </a:spcBef>
            </a:pPr>
            <a:r>
              <a:rPr b="0" lang="pl-PL" sz="2800" spc="-1" strike="noStrike">
                <a:solidFill>
                  <a:srgbClr val="000000"/>
                </a:solidFill>
                <a:latin typeface="Calibri"/>
              </a:rPr>
              <a:t>W oddychaniu statycznym, zwanym także oddychaniem fizjologicznym, powietrze powinno dostawać się (wdech) przez nos, gardło, krtań, tchawicę i oskrzela do pęcherzyków płucnych, oraz wydostawać (wydech) tą samą drogą. </a:t>
            </a:r>
            <a:endParaRPr b="0" lang="pl-PL" sz="2800" spc="-1" strike="noStrike">
              <a:solidFill>
                <a:srgbClr val="000000"/>
              </a:solidFill>
              <a:latin typeface="Calibri"/>
            </a:endParaRPr>
          </a:p>
        </p:txBody>
      </p:sp>
    </p:spTree>
  </p:cSld>
  <p:timing>
    <p:tnLst>
      <p:par>
        <p:cTn id="29" dur="indefinite" restart="never" nodeType="tmRoot">
          <p:childTnLst>
            <p:seq>
              <p:cTn id="30" dur="indefinite"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 name="TextShape 1"/>
          <p:cNvSpPr txBox="1"/>
          <p:nvPr/>
        </p:nvSpPr>
        <p:spPr>
          <a:xfrm>
            <a:off x="838080" y="365040"/>
            <a:ext cx="10515240" cy="1325160"/>
          </a:xfrm>
          <a:prstGeom prst="rect">
            <a:avLst/>
          </a:prstGeom>
          <a:noFill/>
          <a:ln>
            <a:noFill/>
          </a:ln>
        </p:spPr>
        <p:txBody>
          <a:bodyPr anchor="ctr"/>
          <a:p>
            <a:pPr>
              <a:lnSpc>
                <a:spcPct val="90000"/>
              </a:lnSpc>
            </a:pPr>
            <a:r>
              <a:rPr b="0" lang="pl-PL" sz="4400" spc="-1" strike="noStrike">
                <a:solidFill>
                  <a:srgbClr val="000000"/>
                </a:solidFill>
                <a:latin typeface="Calibri Light"/>
              </a:rPr>
              <a:t>Oddychanie</a:t>
            </a:r>
            <a:r>
              <a:rPr b="0" lang="pl-PL" sz="4400" spc="-1" strike="noStrike">
                <a:solidFill>
                  <a:srgbClr val="000000"/>
                </a:solidFill>
                <a:latin typeface="Calibri Light"/>
              </a:rPr>
              <a:t>	</a:t>
            </a:r>
            <a:endParaRPr b="0" lang="pl-PL" sz="4400" spc="-1" strike="noStrike">
              <a:solidFill>
                <a:srgbClr val="000000"/>
              </a:solidFill>
              <a:latin typeface="Calibri"/>
            </a:endParaRPr>
          </a:p>
        </p:txBody>
      </p:sp>
      <p:sp>
        <p:nvSpPr>
          <p:cNvPr id="122" name="TextShape 2"/>
          <p:cNvSpPr txBox="1"/>
          <p:nvPr/>
        </p:nvSpPr>
        <p:spPr>
          <a:xfrm>
            <a:off x="838080" y="1825560"/>
            <a:ext cx="10515240" cy="4350960"/>
          </a:xfrm>
          <a:prstGeom prst="rect">
            <a:avLst/>
          </a:prstGeom>
          <a:noFill/>
          <a:ln>
            <a:noFill/>
          </a:ln>
        </p:spPr>
        <p:txBody>
          <a:bodyPr/>
          <a:p>
            <a:pPr>
              <a:lnSpc>
                <a:spcPct val="90000"/>
              </a:lnSpc>
              <a:spcBef>
                <a:spcPts val="1001"/>
              </a:spcBef>
            </a:pPr>
            <a:r>
              <a:rPr b="0" lang="pl-PL" sz="2800" spc="-1" strike="noStrike">
                <a:solidFill>
                  <a:srgbClr val="000000"/>
                </a:solidFill>
                <a:latin typeface="Calibri"/>
              </a:rPr>
              <a:t>Zaspokojenie potrzeby oddychania jest związane z zapewnieniem dziecku dopływu świeżego powietrza. Pomieszczenie, w którym przebywa małe dziecko, powinno być często wietrzone. W mroźne dni wilgotność powietrza się obniża. Podgrzane powietrze staje się bardziej suche, co powoduje wysuszenie błony śluzowej nosa i dróg oddechowych. Pogarsza się wówczas samopoczucie niemowlaka i zmniejsza się jego odporność na infekcje. Dlatego zimą należy z rozwagą korzystać z centralnego ogrzewania i pamiętać o konieczności nawilżania powietrza. Warto również zadbać o to, by dziecko nie przebywało w pomieszczeniu, w którym jest zanieczyszczone powietrze, np. dymem z papierosów lub chemicznymi oparami środków myjących.</a:t>
            </a:r>
            <a:endParaRPr b="0" lang="pl-PL" sz="2800" spc="-1" strike="noStrike">
              <a:solidFill>
                <a:srgbClr val="000000"/>
              </a:solidFill>
              <a:latin typeface="Calibri"/>
            </a:endParaRPr>
          </a:p>
        </p:txBody>
      </p:sp>
    </p:spTree>
  </p:cSld>
  <p:timing>
    <p:tnLst>
      <p:par>
        <p:cTn id="31" dur="indefinite" restart="never" nodeType="tmRoot">
          <p:childTnLst>
            <p:seq>
              <p:cTn id="32" dur="indefinite"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TextShape 1"/>
          <p:cNvSpPr txBox="1"/>
          <p:nvPr/>
        </p:nvSpPr>
        <p:spPr>
          <a:xfrm>
            <a:off x="838080" y="365040"/>
            <a:ext cx="10515240" cy="1325160"/>
          </a:xfrm>
          <a:prstGeom prst="rect">
            <a:avLst/>
          </a:prstGeom>
          <a:noFill/>
          <a:ln>
            <a:noFill/>
          </a:ln>
        </p:spPr>
        <p:txBody>
          <a:bodyPr anchor="ctr"/>
          <a:p>
            <a:pPr>
              <a:lnSpc>
                <a:spcPct val="90000"/>
              </a:lnSpc>
            </a:pPr>
            <a:r>
              <a:rPr b="0" lang="pl-PL" sz="4400" spc="-1" strike="noStrike">
                <a:solidFill>
                  <a:srgbClr val="000000"/>
                </a:solidFill>
                <a:latin typeface="Calibri Light"/>
              </a:rPr>
              <a:t>Zaburzenia oddychania</a:t>
            </a:r>
            <a:endParaRPr b="0" lang="pl-PL" sz="4400" spc="-1" strike="noStrike">
              <a:solidFill>
                <a:srgbClr val="000000"/>
              </a:solidFill>
              <a:latin typeface="Calibri"/>
            </a:endParaRPr>
          </a:p>
        </p:txBody>
      </p:sp>
      <p:sp>
        <p:nvSpPr>
          <p:cNvPr id="124" name="TextShape 2"/>
          <p:cNvSpPr txBox="1"/>
          <p:nvPr/>
        </p:nvSpPr>
        <p:spPr>
          <a:xfrm>
            <a:off x="838080" y="1825560"/>
            <a:ext cx="10515240" cy="4350960"/>
          </a:xfrm>
          <a:prstGeom prst="rect">
            <a:avLst/>
          </a:prstGeom>
          <a:noFill/>
          <a:ln>
            <a:noFill/>
          </a:ln>
        </p:spPr>
        <p:txBody>
          <a:bodyPr/>
          <a:p>
            <a:pPr>
              <a:lnSpc>
                <a:spcPct val="90000"/>
              </a:lnSpc>
              <a:spcBef>
                <a:spcPts val="1001"/>
              </a:spcBef>
            </a:pPr>
            <a:r>
              <a:rPr b="0" lang="pl-PL" sz="2800" spc="-1" strike="noStrike">
                <a:solidFill>
                  <a:srgbClr val="000000"/>
                </a:solidFill>
                <a:latin typeface="Calibri"/>
              </a:rPr>
              <a:t>Sposób oddychania dziecka jest niezwykle ważny z wielu względów. Logopedzi i specjaliści od terapii mowy podkreślają między innymi, iż nieprawidłowe oddychanie (oddychanie przez usta), może determinować nieprawidłowy rozwój lub zaburzenia w nabywaniu prawidłowej mowy. Dziecko nie powinno oddychać z otwartymi ustami, właściwe jest tylko oddychanie przez nos - dotyczy to zresztą także dorosłych. </a:t>
            </a:r>
            <a:endParaRPr b="0" lang="pl-PL" sz="2800" spc="-1" strike="noStrike">
              <a:solidFill>
                <a:srgbClr val="000000"/>
              </a:solidFill>
              <a:latin typeface="Calibri"/>
            </a:endParaRPr>
          </a:p>
        </p:txBody>
      </p:sp>
    </p:spTree>
  </p:cSld>
  <p:timing>
    <p:tnLst>
      <p:par>
        <p:cTn id="33" dur="indefinite" restart="never" nodeType="tmRoot">
          <p:childTnLst>
            <p:seq>
              <p:cTn id="34" dur="indefinite"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TextShape 1"/>
          <p:cNvSpPr txBox="1"/>
          <p:nvPr/>
        </p:nvSpPr>
        <p:spPr>
          <a:xfrm>
            <a:off x="838080" y="365040"/>
            <a:ext cx="10515240" cy="1325160"/>
          </a:xfrm>
          <a:prstGeom prst="rect">
            <a:avLst/>
          </a:prstGeom>
          <a:noFill/>
          <a:ln>
            <a:noFill/>
          </a:ln>
        </p:spPr>
        <p:txBody>
          <a:bodyPr anchor="ctr"/>
          <a:p>
            <a:pPr>
              <a:lnSpc>
                <a:spcPct val="90000"/>
              </a:lnSpc>
            </a:pPr>
            <a:r>
              <a:rPr b="0" lang="pl-PL" sz="4400" spc="-1" strike="noStrike">
                <a:solidFill>
                  <a:srgbClr val="000000"/>
                </a:solidFill>
                <a:latin typeface="Calibri Light"/>
              </a:rPr>
              <a:t>Jakie są najczęstsze przyczyny nieprawidłowego oddychania?</a:t>
            </a:r>
            <a:endParaRPr b="0" lang="pl-PL" sz="4400" spc="-1" strike="noStrike">
              <a:solidFill>
                <a:srgbClr val="000000"/>
              </a:solidFill>
              <a:latin typeface="Calibri"/>
            </a:endParaRPr>
          </a:p>
        </p:txBody>
      </p:sp>
      <p:sp>
        <p:nvSpPr>
          <p:cNvPr id="126" name="TextShape 2"/>
          <p:cNvSpPr txBox="1"/>
          <p:nvPr/>
        </p:nvSpPr>
        <p:spPr>
          <a:xfrm>
            <a:off x="838080" y="1825560"/>
            <a:ext cx="10515240" cy="4350960"/>
          </a:xfrm>
          <a:prstGeom prst="rect">
            <a:avLst/>
          </a:prstGeom>
          <a:noFill/>
          <a:ln>
            <a:noFill/>
          </a:ln>
        </p:spPr>
        <p:txBody>
          <a:bodyPr/>
          <a:p>
            <a:pPr>
              <a:lnSpc>
                <a:spcPct val="90000"/>
              </a:lnSpc>
              <a:spcBef>
                <a:spcPts val="1001"/>
              </a:spcBef>
            </a:pPr>
            <a:r>
              <a:rPr b="0" lang="pl-PL" sz="2800" spc="-1" strike="noStrike">
                <a:solidFill>
                  <a:srgbClr val="000000"/>
                </a:solidFill>
                <a:latin typeface="Calibri"/>
              </a:rPr>
              <a:t>- niskie napięcie mięśniowe,</a:t>
            </a:r>
            <a:endParaRPr b="0" lang="pl-PL" sz="2800" spc="-1" strike="noStrike">
              <a:solidFill>
                <a:srgbClr val="000000"/>
              </a:solidFill>
              <a:latin typeface="Calibri"/>
            </a:endParaRPr>
          </a:p>
          <a:p>
            <a:pPr>
              <a:lnSpc>
                <a:spcPct val="90000"/>
              </a:lnSpc>
              <a:spcBef>
                <a:spcPts val="1001"/>
              </a:spcBef>
            </a:pPr>
            <a:r>
              <a:rPr b="0" lang="pl-PL" sz="2800" spc="-1" strike="noStrike">
                <a:solidFill>
                  <a:srgbClr val="000000"/>
                </a:solidFill>
                <a:latin typeface="Calibri"/>
              </a:rPr>
              <a:t>- mała sprawność mięśnia okrężnego warg,</a:t>
            </a:r>
            <a:endParaRPr b="0" lang="pl-PL" sz="2800" spc="-1" strike="noStrike">
              <a:solidFill>
                <a:srgbClr val="000000"/>
              </a:solidFill>
              <a:latin typeface="Calibri"/>
            </a:endParaRPr>
          </a:p>
          <a:p>
            <a:pPr>
              <a:lnSpc>
                <a:spcPct val="90000"/>
              </a:lnSpc>
              <a:spcBef>
                <a:spcPts val="1001"/>
              </a:spcBef>
            </a:pPr>
            <a:r>
              <a:rPr b="0" lang="pl-PL" sz="2800" spc="-1" strike="noStrike">
                <a:solidFill>
                  <a:srgbClr val="000000"/>
                </a:solidFill>
                <a:latin typeface="Calibri"/>
              </a:rPr>
              <a:t>- niedrożny nos,</a:t>
            </a:r>
            <a:endParaRPr b="0" lang="pl-PL" sz="2800" spc="-1" strike="noStrike">
              <a:solidFill>
                <a:srgbClr val="000000"/>
              </a:solidFill>
              <a:latin typeface="Calibri"/>
            </a:endParaRPr>
          </a:p>
          <a:p>
            <a:pPr>
              <a:lnSpc>
                <a:spcPct val="90000"/>
              </a:lnSpc>
              <a:spcBef>
                <a:spcPts val="1001"/>
              </a:spcBef>
            </a:pPr>
            <a:r>
              <a:rPr b="0" lang="pl-PL" sz="2800" spc="-1" strike="noStrike">
                <a:solidFill>
                  <a:srgbClr val="000000"/>
                </a:solidFill>
                <a:latin typeface="Calibri"/>
              </a:rPr>
              <a:t>- powiększony migdał,</a:t>
            </a:r>
            <a:endParaRPr b="0" lang="pl-PL" sz="2800" spc="-1" strike="noStrike">
              <a:solidFill>
                <a:srgbClr val="000000"/>
              </a:solidFill>
              <a:latin typeface="Calibri"/>
            </a:endParaRPr>
          </a:p>
          <a:p>
            <a:pPr>
              <a:lnSpc>
                <a:spcPct val="90000"/>
              </a:lnSpc>
              <a:spcBef>
                <a:spcPts val="1001"/>
              </a:spcBef>
            </a:pPr>
            <a:r>
              <a:rPr b="0" lang="pl-PL" sz="2800" spc="-1" strike="noStrike">
                <a:solidFill>
                  <a:srgbClr val="000000"/>
                </a:solidFill>
                <a:latin typeface="Calibri"/>
              </a:rPr>
              <a:t>- złe nawyki. </a:t>
            </a:r>
            <a:endParaRPr b="0" lang="pl-PL" sz="2800" spc="-1" strike="noStrike">
              <a:solidFill>
                <a:srgbClr val="000000"/>
              </a:solidFill>
              <a:latin typeface="Calibri"/>
            </a:endParaRPr>
          </a:p>
        </p:txBody>
      </p:sp>
    </p:spTree>
  </p:cSld>
  <p:timing>
    <p:tnLst>
      <p:par>
        <p:cTn id="35" dur="indefinite" restart="never" nodeType="tmRoot">
          <p:childTnLst>
            <p:seq>
              <p:cTn id="36" dur="indefinite"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TextShape 1"/>
          <p:cNvSpPr txBox="1"/>
          <p:nvPr/>
        </p:nvSpPr>
        <p:spPr>
          <a:xfrm>
            <a:off x="838080" y="365040"/>
            <a:ext cx="10515240" cy="1325160"/>
          </a:xfrm>
          <a:prstGeom prst="rect">
            <a:avLst/>
          </a:prstGeom>
          <a:noFill/>
          <a:ln>
            <a:noFill/>
          </a:ln>
        </p:spPr>
        <p:txBody>
          <a:bodyPr anchor="ctr"/>
          <a:p>
            <a:pPr>
              <a:lnSpc>
                <a:spcPct val="90000"/>
              </a:lnSpc>
            </a:pPr>
            <a:r>
              <a:rPr b="0" lang="pl-PL" sz="4400" spc="-1" strike="noStrike">
                <a:solidFill>
                  <a:srgbClr val="000000"/>
                </a:solidFill>
                <a:latin typeface="Calibri Light"/>
              </a:rPr>
              <a:t>Rozwój aparatu oddechowego</a:t>
            </a:r>
            <a:endParaRPr b="0" lang="pl-PL" sz="4400" spc="-1" strike="noStrike">
              <a:solidFill>
                <a:srgbClr val="000000"/>
              </a:solidFill>
              <a:latin typeface="Calibri"/>
            </a:endParaRPr>
          </a:p>
        </p:txBody>
      </p:sp>
      <p:sp>
        <p:nvSpPr>
          <p:cNvPr id="128" name="TextShape 2"/>
          <p:cNvSpPr txBox="1"/>
          <p:nvPr/>
        </p:nvSpPr>
        <p:spPr>
          <a:xfrm>
            <a:off x="838080" y="1825560"/>
            <a:ext cx="10515240" cy="4350960"/>
          </a:xfrm>
          <a:prstGeom prst="rect">
            <a:avLst/>
          </a:prstGeom>
          <a:noFill/>
          <a:ln>
            <a:noFill/>
          </a:ln>
        </p:spPr>
        <p:txBody>
          <a:bodyPr>
            <a:normAutofit/>
          </a:bodyPr>
          <a:p>
            <a:pPr>
              <a:lnSpc>
                <a:spcPct val="90000"/>
              </a:lnSpc>
              <a:spcBef>
                <a:spcPts val="1001"/>
              </a:spcBef>
            </a:pPr>
            <a:r>
              <a:rPr b="0" lang="pl-PL" sz="2800" spc="-1" strike="noStrike">
                <a:solidFill>
                  <a:srgbClr val="000000"/>
                </a:solidFill>
                <a:latin typeface="Calibri"/>
              </a:rPr>
              <a:t>Fundamentalne znaczenie dla rozwoju aparatu oddechowego dziecka ma karmienie naturalne. Prawidłowe ssanie, to warunek efektywnego oddychania, a tym samym stymulacja pracy całego aparatu oddechowego, wydolności oddechowej oraz właściwe dotlenienie niemowlęcia. W czasie karmienia następuje intensywny trening jamy ustnej, aparatu mowy i prawidłowego oddechu. Warto wspomnieć, że kiedy oddychamy z otwartymi ustami, żuchwa się obniża, a łuk zębowy dolny cofa się nienaturalnie. Pęd powietrza dostaje się do jamy ustnej i wysklepia bardzo wysoko górne podniebienie. Skutkiem tego łuk zębowy górny zwęża się i powstają tzw. zgryzy krzyżowe - zęby dolne zachodzą na zęby górne po jednej albo po obu stronach łuku zębowego. Wpływa to niekorzystnie na rysy twarzy, widoczna jest asymetria, a stale otwarte usta nadają dziecku „gapowaty”, mało estetyczny wyraz twarzy. </a:t>
            </a:r>
            <a:endParaRPr b="0" lang="pl-PL" sz="2800" spc="-1" strike="noStrike">
              <a:solidFill>
                <a:srgbClr val="000000"/>
              </a:solidFill>
              <a:latin typeface="Calibri"/>
            </a:endParaRPr>
          </a:p>
        </p:txBody>
      </p:sp>
    </p:spTree>
  </p:cSld>
  <p:timing>
    <p:tnLst>
      <p:par>
        <p:cTn id="37" dur="indefinite" restart="never" nodeType="tmRoot">
          <p:childTnLst>
            <p:seq>
              <p:cTn id="38"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5" name="CustomShape 1"/>
          <p:cNvSpPr/>
          <p:nvPr/>
        </p:nvSpPr>
        <p:spPr>
          <a:xfrm>
            <a:off x="5920560" y="0"/>
            <a:ext cx="6271200" cy="6857640"/>
          </a:xfrm>
          <a:prstGeom prst="rect">
            <a:avLst/>
          </a:prstGeom>
          <a:gradFill rotWithShape="0">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a:gradFill>
          <a:ln>
            <a:noFill/>
          </a:ln>
        </p:spPr>
        <p:style>
          <a:lnRef idx="2">
            <a:schemeClr val="accent1">
              <a:shade val="50000"/>
            </a:schemeClr>
          </a:lnRef>
          <a:fillRef idx="1">
            <a:schemeClr val="accent1"/>
          </a:fillRef>
          <a:effectRef idx="0">
            <a:schemeClr val="accent1"/>
          </a:effectRef>
          <a:fontRef idx="minor"/>
        </p:style>
      </p:sp>
      <p:pic>
        <p:nvPicPr>
          <p:cNvPr id="86" name="Picture 72" descr=""/>
          <p:cNvPicPr/>
          <p:nvPr/>
        </p:nvPicPr>
        <p:blipFill>
          <a:blip r:embed="rId1"/>
          <a:stretch/>
        </p:blipFill>
        <p:spPr>
          <a:xfrm>
            <a:off x="360" y="0"/>
            <a:ext cx="12191760" cy="6857640"/>
          </a:xfrm>
          <a:prstGeom prst="rect">
            <a:avLst/>
          </a:prstGeom>
          <a:ln>
            <a:noFill/>
          </a:ln>
        </p:spPr>
      </p:pic>
      <p:sp>
        <p:nvSpPr>
          <p:cNvPr id="87" name="TextShape 2"/>
          <p:cNvSpPr txBox="1"/>
          <p:nvPr/>
        </p:nvSpPr>
        <p:spPr>
          <a:xfrm>
            <a:off x="418320" y="77760"/>
            <a:ext cx="5093280" cy="5982840"/>
          </a:xfrm>
          <a:prstGeom prst="rect">
            <a:avLst/>
          </a:prstGeom>
          <a:noFill/>
          <a:ln>
            <a:noFill/>
          </a:ln>
        </p:spPr>
        <p:txBody>
          <a:bodyPr anchor="ctr">
            <a:normAutofit/>
          </a:bodyPr>
          <a:p>
            <a:pPr>
              <a:lnSpc>
                <a:spcPct val="90000"/>
              </a:lnSpc>
              <a:spcBef>
                <a:spcPts val="1001"/>
              </a:spcBef>
            </a:pPr>
            <a:r>
              <a:rPr b="0" lang="pl-PL" sz="2400" spc="-1" strike="noStrike">
                <a:solidFill>
                  <a:srgbClr val="000000"/>
                </a:solidFill>
                <a:latin typeface="Calibri"/>
              </a:rPr>
              <a:t>Potrzeby towarzyszą człowiekowi  od chwili narodzin, aż do śmierci  i dlatego wielu naukowców badało problem potrzeb ludzkich od tych najbardziej podstawowych do nadrzędnych. J. Piaget mówi o ogromnej roli potrzeb biologicznych i psychicznych, które według niego są elementem zakłócającym równowagę organizmu i czynnikiem prowadzącym do rozwoju. Potrzeby są traktowane jako siły napędowe w przystosowaniu się człowieka do środowiska. Nie zaspakajanie potrzeb prowadzi do dezorganizacji w zachowaniu i może powodować  zaburzenia w rozwoju dziecka.</a:t>
            </a:r>
            <a:endParaRPr b="0" lang="pl-PL" sz="2400" spc="-1" strike="noStrike">
              <a:solidFill>
                <a:srgbClr val="000000"/>
              </a:solidFill>
              <a:latin typeface="Calibri"/>
            </a:endParaRPr>
          </a:p>
        </p:txBody>
      </p:sp>
      <p:sp>
        <p:nvSpPr>
          <p:cNvPr id="88" name="CustomShape 3"/>
          <p:cNvSpPr/>
          <p:nvPr/>
        </p:nvSpPr>
        <p:spPr>
          <a:xfrm flipH="1">
            <a:off x="6714000" y="590760"/>
            <a:ext cx="5477760" cy="6276600"/>
          </a:xfrm>
          <a:custGeom>
            <a:avLst/>
            <a:gdLst/>
            <a:ah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solidFill>
              <a:srgbClr val="abc0e4"/>
            </a:solidFill>
          </a:ln>
        </p:spPr>
        <p:style>
          <a:lnRef idx="2">
            <a:schemeClr val="accent1">
              <a:shade val="50000"/>
            </a:schemeClr>
          </a:lnRef>
          <a:fillRef idx="1">
            <a:schemeClr val="accent1"/>
          </a:fillRef>
          <a:effectRef idx="0">
            <a:schemeClr val="accent1"/>
          </a:effectRef>
          <a:fontRef idx="minor"/>
        </p:style>
      </p:sp>
      <p:pic>
        <p:nvPicPr>
          <p:cNvPr id="89" name="Picture 2" descr=""/>
          <p:cNvPicPr/>
          <p:nvPr/>
        </p:nvPicPr>
        <p:blipFill>
          <a:blip r:embed="rId2"/>
          <a:srcRect l="0" t="10728" r="0" b="3416"/>
          <a:stretch/>
        </p:blipFill>
        <p:spPr>
          <a:xfrm>
            <a:off x="6893280" y="770040"/>
            <a:ext cx="5298480" cy="6096960"/>
          </a:xfrm>
          <a:prstGeom prst="rect">
            <a:avLst/>
          </a:prstGeom>
          <a:ln>
            <a:noFill/>
          </a:ln>
        </p:spPr>
      </p:pic>
    </p:spTree>
  </p:cSld>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TextShape 1"/>
          <p:cNvSpPr txBox="1"/>
          <p:nvPr/>
        </p:nvSpPr>
        <p:spPr>
          <a:xfrm>
            <a:off x="838080" y="365040"/>
            <a:ext cx="10515240" cy="1325160"/>
          </a:xfrm>
          <a:prstGeom prst="rect">
            <a:avLst/>
          </a:prstGeom>
          <a:noFill/>
          <a:ln>
            <a:noFill/>
          </a:ln>
        </p:spPr>
        <p:txBody>
          <a:bodyPr anchor="ctr"/>
          <a:p>
            <a:pPr>
              <a:lnSpc>
                <a:spcPct val="90000"/>
              </a:lnSpc>
            </a:pPr>
            <a:r>
              <a:rPr b="0" lang="pl-PL" sz="4400" spc="-1" strike="noStrike">
                <a:solidFill>
                  <a:srgbClr val="000000"/>
                </a:solidFill>
                <a:latin typeface="Calibri Light"/>
              </a:rPr>
              <a:t>Rozwój aparatu oddechowego</a:t>
            </a:r>
            <a:endParaRPr b="0" lang="pl-PL" sz="4400" spc="-1" strike="noStrike">
              <a:solidFill>
                <a:srgbClr val="000000"/>
              </a:solidFill>
              <a:latin typeface="Calibri"/>
            </a:endParaRPr>
          </a:p>
        </p:txBody>
      </p:sp>
      <p:sp>
        <p:nvSpPr>
          <p:cNvPr id="130" name="TextShape 2"/>
          <p:cNvSpPr txBox="1"/>
          <p:nvPr/>
        </p:nvSpPr>
        <p:spPr>
          <a:xfrm>
            <a:off x="838080" y="1825560"/>
            <a:ext cx="10515240" cy="4350960"/>
          </a:xfrm>
          <a:prstGeom prst="rect">
            <a:avLst/>
          </a:prstGeom>
          <a:noFill/>
          <a:ln>
            <a:noFill/>
          </a:ln>
        </p:spPr>
        <p:txBody>
          <a:bodyPr/>
          <a:p>
            <a:pPr>
              <a:lnSpc>
                <a:spcPct val="90000"/>
              </a:lnSpc>
              <a:spcBef>
                <a:spcPts val="1001"/>
              </a:spcBef>
            </a:pPr>
            <a:r>
              <a:rPr b="0" lang="pl-PL" sz="2800" spc="-1" strike="noStrike">
                <a:solidFill>
                  <a:srgbClr val="000000"/>
                </a:solidFill>
                <a:latin typeface="Calibri"/>
              </a:rPr>
              <a:t>Częste anginy, przewlekłe zapalenia i nieżyty górnych dróg oddechowych powstają wskutek wyłączenia nosa i oddychania ustami, zaś powietrze wdechowe jest nieogrzane, nieoczyszczone i bardzo suche, co podrażnia błony śluzowe gardła, krtani, tchawicy, nierzadko powodując stany zapalne i przewlekłe, nawracające choroby przewodu oddechowego. We wczesnym okresie życia skuteczną ochroną przed infekcjami jest karmienie piersią. Jeśli jednak potem dochodzi do częstych zakażeń górnych dróg oddechowych, powinniśmy skorzystać z pomocy lekarza. Wszystkie infekcje powinny być szybko eliminowane, żeby nie doszło do alergii, np. astmy, której leczenie jest bardzo skomplikowane i długotrwałe. </a:t>
            </a:r>
            <a:endParaRPr b="0" lang="pl-PL" sz="2800" spc="-1" strike="noStrike">
              <a:solidFill>
                <a:srgbClr val="000000"/>
              </a:solidFill>
              <a:latin typeface="Calibri"/>
            </a:endParaRPr>
          </a:p>
        </p:txBody>
      </p:sp>
    </p:spTree>
  </p:cSld>
  <p:timing>
    <p:tnLst>
      <p:par>
        <p:cTn id="39" dur="indefinite" restart="never" nodeType="tmRoot">
          <p:childTnLst>
            <p:seq>
              <p:cTn id="40" dur="indefinite"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TextShape 1"/>
          <p:cNvSpPr txBox="1"/>
          <p:nvPr/>
        </p:nvSpPr>
        <p:spPr>
          <a:xfrm>
            <a:off x="838080" y="365040"/>
            <a:ext cx="10515240" cy="1325160"/>
          </a:xfrm>
          <a:prstGeom prst="rect">
            <a:avLst/>
          </a:prstGeom>
          <a:noFill/>
          <a:ln>
            <a:noFill/>
          </a:ln>
        </p:spPr>
        <p:txBody>
          <a:bodyPr anchor="ctr"/>
          <a:p>
            <a:pPr>
              <a:lnSpc>
                <a:spcPct val="90000"/>
              </a:lnSpc>
            </a:pPr>
            <a:r>
              <a:rPr b="0" lang="pl-PL" sz="4400" spc="-1" strike="noStrike">
                <a:solidFill>
                  <a:srgbClr val="000000"/>
                </a:solidFill>
                <a:latin typeface="Calibri Light"/>
              </a:rPr>
              <a:t>Rozwój aparatu oddechowego</a:t>
            </a:r>
            <a:endParaRPr b="0" lang="pl-PL" sz="4400" spc="-1" strike="noStrike">
              <a:solidFill>
                <a:srgbClr val="000000"/>
              </a:solidFill>
              <a:latin typeface="Calibri"/>
            </a:endParaRPr>
          </a:p>
        </p:txBody>
      </p:sp>
      <p:sp>
        <p:nvSpPr>
          <p:cNvPr id="132" name="TextShape 2"/>
          <p:cNvSpPr txBox="1"/>
          <p:nvPr/>
        </p:nvSpPr>
        <p:spPr>
          <a:xfrm>
            <a:off x="838080" y="1825560"/>
            <a:ext cx="10515240" cy="4350960"/>
          </a:xfrm>
          <a:prstGeom prst="rect">
            <a:avLst/>
          </a:prstGeom>
          <a:noFill/>
          <a:ln>
            <a:noFill/>
          </a:ln>
        </p:spPr>
        <p:txBody>
          <a:bodyPr>
            <a:normAutofit/>
          </a:bodyPr>
          <a:p>
            <a:pPr>
              <a:lnSpc>
                <a:spcPct val="90000"/>
              </a:lnSpc>
              <a:spcBef>
                <a:spcPts val="1001"/>
              </a:spcBef>
            </a:pPr>
            <a:r>
              <a:rPr b="0" lang="pl-PL" sz="2800" spc="-1" strike="noStrike">
                <a:solidFill>
                  <a:srgbClr val="000000"/>
                </a:solidFill>
                <a:latin typeface="Calibri"/>
              </a:rPr>
              <a:t>Dzieci oddychające przez usta mogą mieć też kłopoty ze słuchem, ponieważ staw skroniowo-żuchwowy jest położony tuż przy trąbce słuchowej. Jeśli głowa żuchwy jest nieprawidłowo ułożona w stawie, to uciska otwór słuchowy i dziecko słabo słyszy. Tę wadę niekiedy trzeba usuwać operacyjnie. Zablokowanie nosa powoduje także upośledzenie wentylacji uszu dziecka, gromadzenie się płynu w uchu środkowym i tzw. wysiękowe zapalenie ucha środkowego, czy nawracające ostre zapalenia ucha środkowego.</a:t>
            </a:r>
            <a:endParaRPr b="0" lang="pl-PL" sz="2800" spc="-1" strike="noStrike">
              <a:solidFill>
                <a:srgbClr val="000000"/>
              </a:solidFill>
              <a:latin typeface="Calibri"/>
            </a:endParaRPr>
          </a:p>
          <a:p>
            <a:pPr>
              <a:lnSpc>
                <a:spcPct val="90000"/>
              </a:lnSpc>
              <a:spcBef>
                <a:spcPts val="1001"/>
              </a:spcBef>
            </a:pPr>
            <a:endParaRPr b="0" lang="pl-PL" sz="2800" spc="-1" strike="noStrike">
              <a:solidFill>
                <a:srgbClr val="000000"/>
              </a:solidFill>
              <a:latin typeface="Calibri"/>
            </a:endParaRPr>
          </a:p>
          <a:p>
            <a:pPr>
              <a:lnSpc>
                <a:spcPct val="90000"/>
              </a:lnSpc>
              <a:spcBef>
                <a:spcPts val="1001"/>
              </a:spcBef>
            </a:pPr>
            <a:r>
              <a:rPr b="0" lang="pl-PL" sz="2800" spc="-1" strike="noStrike">
                <a:solidFill>
                  <a:srgbClr val="000000"/>
                </a:solidFill>
                <a:latin typeface="Calibri"/>
              </a:rPr>
              <a:t>Zbyt płytki oddech może też powodować upośledzenie procesów wentylacyjnych, gdyż oddech nie dostarcza wystarczającej ilości tlenu, przez co ośrodek oddychania jest zbyt mocno pobudzony. Dochodzi do ogólnego niedotlenienie organizmu, dziecko ma nierównomierny oddech, źle sypia, chrapie podczas snu, często budzi się, a następnego dnia bywa zmęczone, nieuważne czy rozkojarzone. </a:t>
            </a:r>
            <a:endParaRPr b="0" lang="pl-PL" sz="2800" spc="-1" strike="noStrike">
              <a:solidFill>
                <a:srgbClr val="000000"/>
              </a:solidFill>
              <a:latin typeface="Calibri"/>
            </a:endParaRPr>
          </a:p>
        </p:txBody>
      </p:sp>
    </p:spTree>
  </p:cSld>
  <p:timing>
    <p:tnLst>
      <p:par>
        <p:cTn id="41" dur="indefinite" restart="never" nodeType="tmRoot">
          <p:childTnLst>
            <p:seq>
              <p:cTn id="42" dur="indefinite"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3" name="CustomShape 1"/>
          <p:cNvSpPr/>
          <p:nvPr/>
        </p:nvSpPr>
        <p:spPr>
          <a:xfrm>
            <a:off x="0" y="0"/>
            <a:ext cx="5614560" cy="6857640"/>
          </a:xfrm>
          <a:prstGeom prst="rect">
            <a:avLst/>
          </a:prstGeom>
          <a:gradFill rotWithShape="0">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a:gradFill>
          <a:ln>
            <a:noFill/>
          </a:ln>
        </p:spPr>
        <p:style>
          <a:lnRef idx="2">
            <a:schemeClr val="accent1">
              <a:shade val="50000"/>
            </a:schemeClr>
          </a:lnRef>
          <a:fillRef idx="1">
            <a:schemeClr val="accent1"/>
          </a:fillRef>
          <a:effectRef idx="0">
            <a:schemeClr val="accent1"/>
          </a:effectRef>
          <a:fontRef idx="minor"/>
        </p:style>
      </p:sp>
      <p:pic>
        <p:nvPicPr>
          <p:cNvPr id="134" name="Picture 72" descr=""/>
          <p:cNvPicPr/>
          <p:nvPr/>
        </p:nvPicPr>
        <p:blipFill>
          <a:blip r:embed="rId1"/>
          <a:stretch/>
        </p:blipFill>
        <p:spPr>
          <a:xfrm>
            <a:off x="0" y="0"/>
            <a:ext cx="12191760" cy="6857640"/>
          </a:xfrm>
          <a:prstGeom prst="rect">
            <a:avLst/>
          </a:prstGeom>
          <a:ln>
            <a:noFill/>
          </a:ln>
        </p:spPr>
      </p:pic>
      <p:sp>
        <p:nvSpPr>
          <p:cNvPr id="135" name="TextShape 2"/>
          <p:cNvSpPr txBox="1"/>
          <p:nvPr/>
        </p:nvSpPr>
        <p:spPr>
          <a:xfrm>
            <a:off x="6094080" y="802800"/>
            <a:ext cx="4977720" cy="1453680"/>
          </a:xfrm>
          <a:prstGeom prst="rect">
            <a:avLst/>
          </a:prstGeom>
          <a:noFill/>
          <a:ln>
            <a:noFill/>
          </a:ln>
        </p:spPr>
        <p:txBody>
          <a:bodyPr anchor="ctr">
            <a:normAutofit/>
          </a:bodyPr>
          <a:p>
            <a:pPr>
              <a:lnSpc>
                <a:spcPct val="90000"/>
              </a:lnSpc>
            </a:pPr>
            <a:r>
              <a:rPr b="1" lang="pl-PL" sz="4400" spc="-1" strike="noStrike">
                <a:solidFill>
                  <a:srgbClr val="000000"/>
                </a:solidFill>
                <a:latin typeface="Calibri Light"/>
              </a:rPr>
              <a:t>Odżywianie</a:t>
            </a:r>
            <a:r>
              <a:rPr b="0" lang="pl-PL" sz="4400" spc="-1" strike="noStrike">
                <a:solidFill>
                  <a:srgbClr val="000000"/>
                </a:solidFill>
                <a:latin typeface="Calibri Light"/>
              </a:rPr>
              <a:t> </a:t>
            </a:r>
            <a:endParaRPr b="0" lang="pl-PL" sz="4400" spc="-1" strike="noStrike">
              <a:solidFill>
                <a:srgbClr val="000000"/>
              </a:solidFill>
              <a:latin typeface="Calibri"/>
            </a:endParaRPr>
          </a:p>
        </p:txBody>
      </p:sp>
      <p:sp>
        <p:nvSpPr>
          <p:cNvPr id="136" name="CustomShape 3"/>
          <p:cNvSpPr/>
          <p:nvPr/>
        </p:nvSpPr>
        <p:spPr>
          <a:xfrm>
            <a:off x="0" y="738720"/>
            <a:ext cx="5000040" cy="5400720"/>
          </a:xfrm>
          <a:custGeom>
            <a:avLst/>
            <a:gdLst/>
            <a:ah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p:style>
      </p:sp>
      <p:pic>
        <p:nvPicPr>
          <p:cNvPr id="137" name="Picture 2" descr=""/>
          <p:cNvPicPr/>
          <p:nvPr/>
        </p:nvPicPr>
        <p:blipFill>
          <a:blip r:embed="rId2"/>
          <a:srcRect l="9960" t="0" r="21810" b="0"/>
          <a:stretch/>
        </p:blipFill>
        <p:spPr>
          <a:xfrm>
            <a:off x="0" y="907200"/>
            <a:ext cx="4837680" cy="5063400"/>
          </a:xfrm>
          <a:prstGeom prst="rect">
            <a:avLst/>
          </a:prstGeom>
          <a:ln>
            <a:noFill/>
          </a:ln>
          <a:effectLst>
            <a:softEdge rad="0"/>
          </a:effectLst>
        </p:spPr>
      </p:pic>
      <p:sp>
        <p:nvSpPr>
          <p:cNvPr id="138" name="TextShape 4"/>
          <p:cNvSpPr txBox="1"/>
          <p:nvPr/>
        </p:nvSpPr>
        <p:spPr>
          <a:xfrm>
            <a:off x="6090480" y="2421720"/>
            <a:ext cx="4977360" cy="3638880"/>
          </a:xfrm>
          <a:prstGeom prst="rect">
            <a:avLst/>
          </a:prstGeom>
          <a:noFill/>
          <a:ln>
            <a:noFill/>
          </a:ln>
        </p:spPr>
        <p:txBody>
          <a:bodyPr anchor="ctr">
            <a:normAutofit/>
          </a:bodyPr>
          <a:p>
            <a:pPr>
              <a:lnSpc>
                <a:spcPct val="90000"/>
              </a:lnSpc>
              <a:spcBef>
                <a:spcPts val="1001"/>
              </a:spcBef>
            </a:pPr>
            <a:r>
              <a:rPr b="0" lang="pl-PL" sz="1600" spc="-1" strike="noStrike">
                <a:solidFill>
                  <a:srgbClr val="000000"/>
                </a:solidFill>
                <a:latin typeface="Calibri"/>
              </a:rPr>
              <a:t>Pokarm to jedno z potrzeb fundamentalnych, bez zaspokojenie których nie byłoby życia. Początkowo potrzebę tę zaspokaja wyłącznie matka, gdyż dziecko karmione jest piersią lub odpowiednio skomponowanym mlekiem zastępczym. Wraz z rozwojem i zmianą potrzeb organizmu do diety włącza się pokarmy stałe, a jadłospis wzbogaca się o nowe składniki odżywcze. Wpływa to na rozwój dziecka. W pierwszych miesiącach życia malucha opiekun nie tylko przygotowuje posiłki, lecz także mu je podaje. Z czasem dziecko staje się samodzielne. Na usamodzielnienie się, poza poziomem rozwoju, ma wpływ odpowiednie wychowanie. Opiekun może obawiać się bałaganu i nieporadności dziecka, lecz powinien pozwolić mu na samodzielne jedzenie. Tylko w ten sposób opanuje ono posługiwanie się łyżką i widelcem, a także samodzielnie picie z kubeczka.</a:t>
            </a:r>
            <a:endParaRPr b="0" lang="pl-PL" sz="1600" spc="-1" strike="noStrike">
              <a:solidFill>
                <a:srgbClr val="000000"/>
              </a:solidFill>
              <a:latin typeface="Calibri"/>
            </a:endParaRPr>
          </a:p>
        </p:txBody>
      </p:sp>
    </p:spTree>
  </p:cSld>
  <p:timing>
    <p:tnLst>
      <p:par>
        <p:cTn id="43" dur="indefinite" restart="never" nodeType="tmRoot">
          <p:childTnLst>
            <p:seq>
              <p:cTn id="4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TextShape 1"/>
          <p:cNvSpPr txBox="1"/>
          <p:nvPr/>
        </p:nvSpPr>
        <p:spPr>
          <a:xfrm>
            <a:off x="838080" y="365040"/>
            <a:ext cx="10515240" cy="1325160"/>
          </a:xfrm>
          <a:prstGeom prst="rect">
            <a:avLst/>
          </a:prstGeom>
          <a:noFill/>
          <a:ln>
            <a:noFill/>
          </a:ln>
        </p:spPr>
        <p:txBody>
          <a:bodyPr anchor="ctr"/>
          <a:p>
            <a:pPr>
              <a:lnSpc>
                <a:spcPct val="90000"/>
              </a:lnSpc>
            </a:pPr>
            <a:r>
              <a:rPr b="0" lang="pl-PL" sz="4400" spc="-1" strike="noStrike">
                <a:solidFill>
                  <a:srgbClr val="000000"/>
                </a:solidFill>
                <a:latin typeface="Calibri Light"/>
              </a:rPr>
              <a:t>Potrzeby biologiczne</a:t>
            </a:r>
            <a:endParaRPr b="0" lang="pl-PL" sz="4400" spc="-1" strike="noStrike">
              <a:solidFill>
                <a:srgbClr val="000000"/>
              </a:solidFill>
              <a:latin typeface="Calibri"/>
            </a:endParaRPr>
          </a:p>
        </p:txBody>
      </p:sp>
      <p:sp>
        <p:nvSpPr>
          <p:cNvPr id="91" name="TextShape 2"/>
          <p:cNvSpPr txBox="1"/>
          <p:nvPr/>
        </p:nvSpPr>
        <p:spPr>
          <a:xfrm>
            <a:off x="763560" y="1788480"/>
            <a:ext cx="10515240" cy="4350960"/>
          </a:xfrm>
          <a:prstGeom prst="rect">
            <a:avLst/>
          </a:prstGeom>
          <a:noFill/>
          <a:ln>
            <a:noFill/>
          </a:ln>
        </p:spPr>
        <p:txBody>
          <a:bodyPr>
            <a:normAutofit/>
          </a:bodyPr>
          <a:p>
            <a:pPr>
              <a:lnSpc>
                <a:spcPct val="90000"/>
              </a:lnSpc>
              <a:spcBef>
                <a:spcPts val="1001"/>
              </a:spcBef>
            </a:pPr>
            <a:r>
              <a:rPr b="0" lang="pl-PL" sz="2800" spc="-1" strike="noStrike">
                <a:solidFill>
                  <a:srgbClr val="000000"/>
                </a:solidFill>
                <a:latin typeface="Calibri"/>
              </a:rPr>
              <a:t>Potrzeby dziecka związane z jego ciałem wydają się zazwyczaj dość oczywiste. Zaspokajane są zwykle w pierwszej kolejności, gdy obserwuje się u dziecka dyskomfort. Może więc być tak, że niemowlę potrzebuje jedzenia, snu, zmiany pieluszki, cieplejszego ubrania lub rozebrania. Jego jedynym sposobem komunikacji tego, że czegoś potrzebuje, jest płacz, a im większa potrzeba, tym zwykle staje się on głośniejszy. Warto pamiętać o tym, że już noworodek jest kompetentny do tego, by odczuwać swoje potrzeby, okazywać je, a także pokazać, że zostały już zaspokojone. Gdy jest głodny – płacze, gdy jest już najedzony – przestaje jeść. Jest w stanie informować otoczenie o tym, czego w danej chwili potrzebuje. </a:t>
            </a:r>
            <a:endParaRPr b="0" lang="pl-PL" sz="2800" spc="-1" strike="noStrike">
              <a:solidFill>
                <a:srgbClr val="000000"/>
              </a:solidFill>
              <a:latin typeface="Calibri"/>
            </a:endParaRPr>
          </a:p>
        </p:txBody>
      </p:sp>
    </p:spTree>
  </p:cSld>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2" name="CustomShape 1"/>
          <p:cNvSpPr/>
          <p:nvPr/>
        </p:nvSpPr>
        <p:spPr>
          <a:xfrm>
            <a:off x="475560" y="0"/>
            <a:ext cx="10909800" cy="6857640"/>
          </a:xfrm>
          <a:prstGeom prst="rect">
            <a:avLst/>
          </a:prstGeom>
          <a:gradFill rotWithShape="0">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a:gradFill>
          <a:ln>
            <a:noFill/>
          </a:ln>
        </p:spPr>
        <p:style>
          <a:lnRef idx="2">
            <a:schemeClr val="accent1">
              <a:shade val="50000"/>
            </a:schemeClr>
          </a:lnRef>
          <a:fillRef idx="1">
            <a:schemeClr val="accent1"/>
          </a:fillRef>
          <a:effectRef idx="0">
            <a:schemeClr val="accent1"/>
          </a:effectRef>
          <a:fontRef idx="minor"/>
        </p:style>
      </p:sp>
      <p:pic>
        <p:nvPicPr>
          <p:cNvPr id="93" name="Picture 8" descr=""/>
          <p:cNvPicPr/>
          <p:nvPr/>
        </p:nvPicPr>
        <p:blipFill>
          <a:blip r:embed="rId1"/>
          <a:stretch/>
        </p:blipFill>
        <p:spPr>
          <a:xfrm>
            <a:off x="0" y="0"/>
            <a:ext cx="12191760" cy="6857640"/>
          </a:xfrm>
          <a:prstGeom prst="rect">
            <a:avLst/>
          </a:prstGeom>
          <a:ln>
            <a:noFill/>
          </a:ln>
        </p:spPr>
      </p:pic>
      <p:sp>
        <p:nvSpPr>
          <p:cNvPr id="94" name="TextShape 2"/>
          <p:cNvSpPr txBox="1"/>
          <p:nvPr/>
        </p:nvSpPr>
        <p:spPr>
          <a:xfrm>
            <a:off x="3045240" y="2043720"/>
            <a:ext cx="6104880" cy="2030760"/>
          </a:xfrm>
          <a:prstGeom prst="rect">
            <a:avLst/>
          </a:prstGeom>
          <a:noFill/>
          <a:ln>
            <a:noFill/>
          </a:ln>
        </p:spPr>
        <p:txBody>
          <a:bodyPr anchor="b">
            <a:normAutofit/>
          </a:bodyPr>
          <a:p>
            <a:pPr algn="ctr">
              <a:lnSpc>
                <a:spcPct val="90000"/>
              </a:lnSpc>
            </a:pPr>
            <a:r>
              <a:rPr b="0" lang="pl-PL" sz="5100" spc="-1" strike="noStrike">
                <a:solidFill>
                  <a:srgbClr val="ffffff"/>
                </a:solidFill>
                <a:latin typeface="Calibri Light"/>
              </a:rPr>
              <a:t>Zaspokajanie potrzeb biologicznych</a:t>
            </a:r>
            <a:endParaRPr b="0" lang="pl-PL" sz="5100" spc="-1" strike="noStrike">
              <a:solidFill>
                <a:srgbClr val="000000"/>
              </a:solidFill>
              <a:latin typeface="Calibri"/>
            </a:endParaRPr>
          </a:p>
        </p:txBody>
      </p:sp>
    </p:spTree>
  </p:cSld>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5" name="CustomShape 1"/>
          <p:cNvSpPr/>
          <p:nvPr/>
        </p:nvSpPr>
        <p:spPr>
          <a:xfrm>
            <a:off x="0" y="0"/>
            <a:ext cx="1218852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96" name="TextShape 2"/>
          <p:cNvSpPr txBox="1"/>
          <p:nvPr/>
        </p:nvSpPr>
        <p:spPr>
          <a:xfrm>
            <a:off x="4553640" y="548640"/>
            <a:ext cx="6798240" cy="1675440"/>
          </a:xfrm>
          <a:prstGeom prst="rect">
            <a:avLst/>
          </a:prstGeom>
          <a:noFill/>
          <a:ln>
            <a:noFill/>
          </a:ln>
        </p:spPr>
        <p:txBody>
          <a:bodyPr anchor="b">
            <a:normAutofit/>
          </a:bodyPr>
          <a:p>
            <a:pPr>
              <a:lnSpc>
                <a:spcPct val="90000"/>
              </a:lnSpc>
            </a:pPr>
            <a:r>
              <a:rPr b="0" lang="pl-PL" sz="4000" spc="-1" strike="noStrike">
                <a:solidFill>
                  <a:srgbClr val="000000"/>
                </a:solidFill>
                <a:latin typeface="Calibri Light"/>
              </a:rPr>
              <a:t>Termoregulacja</a:t>
            </a:r>
            <a:endParaRPr b="0" lang="pl-PL" sz="4000" spc="-1" strike="noStrike">
              <a:solidFill>
                <a:srgbClr val="000000"/>
              </a:solidFill>
              <a:latin typeface="Calibri"/>
            </a:endParaRPr>
          </a:p>
        </p:txBody>
      </p:sp>
      <p:pic>
        <p:nvPicPr>
          <p:cNvPr id="97" name="Picture 2" descr=""/>
          <p:cNvPicPr/>
          <p:nvPr/>
        </p:nvPicPr>
        <p:blipFill>
          <a:blip r:embed="rId1"/>
          <a:srcRect l="3948" t="0" r="0" b="0"/>
          <a:stretch/>
        </p:blipFill>
        <p:spPr>
          <a:xfrm>
            <a:off x="0" y="0"/>
            <a:ext cx="4196160" cy="6857640"/>
          </a:xfrm>
          <a:prstGeom prst="rect">
            <a:avLst/>
          </a:prstGeom>
          <a:ln>
            <a:noFill/>
          </a:ln>
        </p:spPr>
      </p:pic>
      <p:sp>
        <p:nvSpPr>
          <p:cNvPr id="98" name="TextShape 3"/>
          <p:cNvSpPr txBox="1"/>
          <p:nvPr/>
        </p:nvSpPr>
        <p:spPr>
          <a:xfrm>
            <a:off x="4553640" y="2409840"/>
            <a:ext cx="6798240" cy="3704760"/>
          </a:xfrm>
          <a:prstGeom prst="rect">
            <a:avLst/>
          </a:prstGeom>
          <a:noFill/>
          <a:ln>
            <a:noFill/>
          </a:ln>
        </p:spPr>
        <p:txBody>
          <a:bodyPr>
            <a:normAutofit/>
          </a:bodyPr>
          <a:p>
            <a:pPr>
              <a:lnSpc>
                <a:spcPct val="90000"/>
              </a:lnSpc>
              <a:spcBef>
                <a:spcPts val="1001"/>
              </a:spcBef>
            </a:pPr>
            <a:r>
              <a:rPr b="0" lang="pl-PL" sz="2000" spc="-1" strike="noStrike">
                <a:solidFill>
                  <a:srgbClr val="000000"/>
                </a:solidFill>
                <a:latin typeface="Calibri"/>
              </a:rPr>
              <a:t>Termoregulacja to jedno z podstawowych zjawisk, które zapewnia utrzymanie homeostazy w ludzkim organizmie – to właśnie dzięki niej zasadniczo przez cały czas mamy taką samą temperaturę ciała.</a:t>
            </a:r>
            <a:endParaRPr b="0" lang="pl-PL" sz="2000" spc="-1" strike="noStrike">
              <a:solidFill>
                <a:srgbClr val="000000"/>
              </a:solidFill>
              <a:latin typeface="Calibri"/>
            </a:endParaRPr>
          </a:p>
          <a:p>
            <a:pPr>
              <a:lnSpc>
                <a:spcPct val="90000"/>
              </a:lnSpc>
              <a:spcBef>
                <a:spcPts val="1001"/>
              </a:spcBef>
            </a:pPr>
            <a:r>
              <a:rPr b="0" lang="pl-PL" sz="2000" spc="-1" strike="noStrike">
                <a:solidFill>
                  <a:srgbClr val="000000"/>
                </a:solidFill>
                <a:latin typeface="Calibri"/>
              </a:rPr>
              <a:t>Składają się na nią bardzo różne procesy, bo zarówno te dotyczące utrzymania stałej objętości płynów wewnątrzustrojowych, jak i dotyczące utrzymania stałego ciśnienia tętniczego krwi czy pH płynów krążących w ludzkim ciele.</a:t>
            </a:r>
            <a:endParaRPr b="0" lang="pl-PL" sz="2000" spc="-1" strike="noStrike">
              <a:solidFill>
                <a:srgbClr val="000000"/>
              </a:solidFill>
              <a:latin typeface="Calibri"/>
            </a:endParaRPr>
          </a:p>
        </p:txBody>
      </p:sp>
    </p:spTree>
  </p:cSld>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TextShape 1"/>
          <p:cNvSpPr txBox="1"/>
          <p:nvPr/>
        </p:nvSpPr>
        <p:spPr>
          <a:xfrm>
            <a:off x="838080" y="1825560"/>
            <a:ext cx="7313040" cy="4350960"/>
          </a:xfrm>
          <a:prstGeom prst="rect">
            <a:avLst/>
          </a:prstGeom>
          <a:noFill/>
          <a:ln>
            <a:noFill/>
          </a:ln>
        </p:spPr>
        <p:txBody>
          <a:bodyPr>
            <a:normAutofit/>
          </a:bodyPr>
          <a:p>
            <a:pPr>
              <a:lnSpc>
                <a:spcPct val="90000"/>
              </a:lnSpc>
              <a:spcBef>
                <a:spcPts val="1001"/>
              </a:spcBef>
            </a:pPr>
            <a:r>
              <a:rPr b="0" lang="pl-PL" sz="2800" spc="-1" strike="noStrike">
                <a:solidFill>
                  <a:srgbClr val="000000"/>
                </a:solidFill>
                <a:latin typeface="Calibri"/>
              </a:rPr>
              <a:t>Ośrodek termoregulacji obecny jest w podwzgórzu – określany on czasami bywa potocznie jako termostat organizmu. Znajdujące się w nim komórki otrzymują informację z wielu różnych receptorów (określanych jako termoreceptory), które zlokalizowane są chociażby w skórze, ale i w rozmaitych innych narządach.</a:t>
            </a:r>
            <a:endParaRPr b="0" lang="pl-PL" sz="2800" spc="-1" strike="noStrike">
              <a:solidFill>
                <a:srgbClr val="000000"/>
              </a:solidFill>
              <a:latin typeface="Calibri"/>
            </a:endParaRPr>
          </a:p>
          <a:p>
            <a:pPr>
              <a:lnSpc>
                <a:spcPct val="90000"/>
              </a:lnSpc>
              <a:spcBef>
                <a:spcPts val="1001"/>
              </a:spcBef>
            </a:pPr>
            <a:r>
              <a:rPr b="0" lang="pl-PL" sz="2800" spc="-1" strike="noStrike">
                <a:solidFill>
                  <a:srgbClr val="000000"/>
                </a:solidFill>
                <a:latin typeface="Calibri"/>
              </a:rPr>
              <a:t>Ośrodek termoregulacji zazwyczaj ma "nastawioną" pewną temperaturę, która powinna panować we wnętrzu organizmu - typowo oscyluje ona w granicach około 37 stopni Celsjusza, pomiędzy ludźmi istnieją jednak pewne osobnicze różnice i jedne osoby mają nieco wyższą, a inne nieco niższą podstawową temperaturę ciała.</a:t>
            </a:r>
            <a:endParaRPr b="0" lang="pl-PL" sz="2800" spc="-1" strike="noStrike">
              <a:solidFill>
                <a:srgbClr val="000000"/>
              </a:solidFill>
              <a:latin typeface="Calibri"/>
            </a:endParaRPr>
          </a:p>
        </p:txBody>
      </p:sp>
      <p:sp>
        <p:nvSpPr>
          <p:cNvPr id="100" name="TextShape 2"/>
          <p:cNvSpPr txBox="1"/>
          <p:nvPr/>
        </p:nvSpPr>
        <p:spPr>
          <a:xfrm>
            <a:off x="838080" y="365040"/>
            <a:ext cx="10515240" cy="1325160"/>
          </a:xfrm>
          <a:prstGeom prst="rect">
            <a:avLst/>
          </a:prstGeom>
          <a:noFill/>
          <a:ln>
            <a:noFill/>
          </a:ln>
        </p:spPr>
        <p:txBody>
          <a:bodyPr anchor="ctr"/>
          <a:p>
            <a:endParaRPr b="0" lang="pl-PL" sz="1800" spc="-1" strike="noStrike">
              <a:solidFill>
                <a:srgbClr val="000000"/>
              </a:solidFill>
              <a:latin typeface="Calibri"/>
            </a:endParaRPr>
          </a:p>
        </p:txBody>
      </p:sp>
      <p:pic>
        <p:nvPicPr>
          <p:cNvPr id="101" name="Obraz 4" descr=""/>
          <p:cNvPicPr/>
          <p:nvPr/>
        </p:nvPicPr>
        <p:blipFill>
          <a:blip r:embed="rId1"/>
          <a:stretch/>
        </p:blipFill>
        <p:spPr>
          <a:xfrm>
            <a:off x="4870440" y="365040"/>
            <a:ext cx="7528680" cy="5358600"/>
          </a:xfrm>
          <a:prstGeom prst="rect">
            <a:avLst/>
          </a:prstGeom>
          <a:ln>
            <a:noFill/>
          </a:ln>
        </p:spPr>
      </p:pic>
    </p:spTree>
  </p:cSld>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TextShape 1"/>
          <p:cNvSpPr txBox="1"/>
          <p:nvPr/>
        </p:nvSpPr>
        <p:spPr>
          <a:xfrm>
            <a:off x="838080" y="365040"/>
            <a:ext cx="10515240" cy="1325160"/>
          </a:xfrm>
          <a:prstGeom prst="rect">
            <a:avLst/>
          </a:prstGeom>
          <a:noFill/>
          <a:ln>
            <a:noFill/>
          </a:ln>
        </p:spPr>
        <p:txBody>
          <a:bodyPr anchor="ctr"/>
          <a:p>
            <a:pPr>
              <a:lnSpc>
                <a:spcPct val="90000"/>
              </a:lnSpc>
            </a:pPr>
            <a:r>
              <a:rPr b="0" lang="pl-PL" sz="4400" spc="-1" strike="noStrike">
                <a:solidFill>
                  <a:srgbClr val="000000"/>
                </a:solidFill>
                <a:latin typeface="Calibri Light"/>
              </a:rPr>
              <a:t>Termoregulacja</a:t>
            </a:r>
            <a:endParaRPr b="0" lang="pl-PL" sz="4400" spc="-1" strike="noStrike">
              <a:solidFill>
                <a:srgbClr val="000000"/>
              </a:solidFill>
              <a:latin typeface="Calibri"/>
            </a:endParaRPr>
          </a:p>
        </p:txBody>
      </p:sp>
      <p:sp>
        <p:nvSpPr>
          <p:cNvPr id="103" name="TextShape 2"/>
          <p:cNvSpPr txBox="1"/>
          <p:nvPr/>
        </p:nvSpPr>
        <p:spPr>
          <a:xfrm>
            <a:off x="838080" y="1825560"/>
            <a:ext cx="10515240" cy="4350960"/>
          </a:xfrm>
          <a:prstGeom prst="rect">
            <a:avLst/>
          </a:prstGeom>
          <a:noFill/>
          <a:ln>
            <a:noFill/>
          </a:ln>
        </p:spPr>
        <p:txBody>
          <a:bodyPr/>
          <a:p>
            <a:pPr>
              <a:lnSpc>
                <a:spcPct val="90000"/>
              </a:lnSpc>
              <a:spcBef>
                <a:spcPts val="1001"/>
              </a:spcBef>
            </a:pPr>
            <a:r>
              <a:rPr b="0" lang="pl-PL" sz="2800" spc="-1" strike="noStrike">
                <a:solidFill>
                  <a:srgbClr val="000000"/>
                </a:solidFill>
                <a:latin typeface="Calibri"/>
              </a:rPr>
              <a:t>Zaspokojenie potrzeby termoregulacji jest uzależnione od wieku dziecka. Noworodek i niemowlę wymagają szczególnej opieki ze względu na niewydolność mechanizmu regulacji ciała. To powoduje, że małe dzieci są narażone na szybki spadek temperatury ciała lub przegrzanie. W naszych warunkach geoklimatycznych optymalna temperatura powietrza w pomieszczeniu, w którym przebywa niemowlę, to 20-21 st. C. (niektóre źródła podają 20-24 st. C.), a wahanie nie powinno przekraczać 1-2 st. C. Łóżeczko dziecka musi być oddalone od kaloryferów (pieców, grzejników), by zapobiec przegrzaniu. </a:t>
            </a:r>
            <a:endParaRPr b="0" lang="pl-PL" sz="2800" spc="-1" strike="noStrike">
              <a:solidFill>
                <a:srgbClr val="000000"/>
              </a:solidFill>
              <a:latin typeface="Calibri"/>
            </a:endParaRPr>
          </a:p>
        </p:txBody>
      </p:sp>
    </p:spTree>
  </p:cSld>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TextShape 1"/>
          <p:cNvSpPr txBox="1"/>
          <p:nvPr/>
        </p:nvSpPr>
        <p:spPr>
          <a:xfrm>
            <a:off x="838080" y="365040"/>
            <a:ext cx="10515240" cy="1325160"/>
          </a:xfrm>
          <a:prstGeom prst="rect">
            <a:avLst/>
          </a:prstGeom>
          <a:noFill/>
          <a:ln>
            <a:noFill/>
          </a:ln>
        </p:spPr>
        <p:txBody>
          <a:bodyPr anchor="ctr"/>
          <a:p>
            <a:pPr>
              <a:lnSpc>
                <a:spcPct val="90000"/>
              </a:lnSpc>
            </a:pPr>
            <a:r>
              <a:rPr b="0" lang="pl-PL" sz="4400" spc="-1" strike="noStrike">
                <a:solidFill>
                  <a:srgbClr val="000000"/>
                </a:solidFill>
                <a:latin typeface="Calibri Light"/>
              </a:rPr>
              <a:t>Termoregulacja</a:t>
            </a:r>
            <a:endParaRPr b="0" lang="pl-PL" sz="4400" spc="-1" strike="noStrike">
              <a:solidFill>
                <a:srgbClr val="000000"/>
              </a:solidFill>
              <a:latin typeface="Calibri"/>
            </a:endParaRPr>
          </a:p>
        </p:txBody>
      </p:sp>
      <p:sp>
        <p:nvSpPr>
          <p:cNvPr id="105" name="TextShape 2"/>
          <p:cNvSpPr txBox="1"/>
          <p:nvPr/>
        </p:nvSpPr>
        <p:spPr>
          <a:xfrm>
            <a:off x="838080" y="1825560"/>
            <a:ext cx="10515240" cy="4350960"/>
          </a:xfrm>
          <a:prstGeom prst="rect">
            <a:avLst/>
          </a:prstGeom>
          <a:noFill/>
          <a:ln>
            <a:noFill/>
          </a:ln>
        </p:spPr>
        <p:txBody>
          <a:bodyPr/>
          <a:p>
            <a:pPr>
              <a:lnSpc>
                <a:spcPct val="90000"/>
              </a:lnSpc>
              <a:spcBef>
                <a:spcPts val="1001"/>
              </a:spcBef>
            </a:pPr>
            <a:r>
              <a:rPr b="0" lang="pl-PL" sz="2800" spc="-1" strike="noStrike">
                <a:solidFill>
                  <a:srgbClr val="000000"/>
                </a:solidFill>
                <a:latin typeface="Calibri"/>
              </a:rPr>
              <a:t>W miesiącach gorących wnętrze, w którym przebywa maluch, należy osłaniać przed słońcem oraz stale wietrzyć; nie poleca się stosowania klimatyzatorów. Wietrzenie jest wskazane również w chłodnych porach roku, trzeba jednak najpierw przenieść dziecko do innego pomieszczenia. </a:t>
            </a:r>
            <a:endParaRPr b="0" lang="pl-PL" sz="2800" spc="-1" strike="noStrike">
              <a:solidFill>
                <a:srgbClr val="000000"/>
              </a:solidFill>
              <a:latin typeface="Calibri"/>
            </a:endParaRPr>
          </a:p>
        </p:txBody>
      </p:sp>
    </p:spTree>
  </p:cSld>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TextShape 1"/>
          <p:cNvSpPr txBox="1"/>
          <p:nvPr/>
        </p:nvSpPr>
        <p:spPr>
          <a:xfrm>
            <a:off x="838080" y="365040"/>
            <a:ext cx="10515240" cy="1325160"/>
          </a:xfrm>
          <a:prstGeom prst="rect">
            <a:avLst/>
          </a:prstGeom>
          <a:noFill/>
          <a:ln>
            <a:noFill/>
          </a:ln>
        </p:spPr>
        <p:txBody>
          <a:bodyPr anchor="ctr"/>
          <a:p>
            <a:pPr>
              <a:lnSpc>
                <a:spcPct val="90000"/>
              </a:lnSpc>
            </a:pPr>
            <a:r>
              <a:rPr b="0" lang="pl-PL" sz="4400" spc="-1" strike="noStrike">
                <a:solidFill>
                  <a:srgbClr val="000000"/>
                </a:solidFill>
                <a:latin typeface="Calibri Light"/>
              </a:rPr>
              <a:t>Termoregulacja</a:t>
            </a:r>
            <a:endParaRPr b="0" lang="pl-PL" sz="4400" spc="-1" strike="noStrike">
              <a:solidFill>
                <a:srgbClr val="000000"/>
              </a:solidFill>
              <a:latin typeface="Calibri"/>
            </a:endParaRPr>
          </a:p>
        </p:txBody>
      </p:sp>
      <p:sp>
        <p:nvSpPr>
          <p:cNvPr id="107" name="TextShape 2"/>
          <p:cNvSpPr txBox="1"/>
          <p:nvPr/>
        </p:nvSpPr>
        <p:spPr>
          <a:xfrm>
            <a:off x="838080" y="1825560"/>
            <a:ext cx="10515240" cy="4350960"/>
          </a:xfrm>
          <a:prstGeom prst="rect">
            <a:avLst/>
          </a:prstGeom>
          <a:noFill/>
          <a:ln>
            <a:noFill/>
          </a:ln>
        </p:spPr>
        <p:txBody>
          <a:bodyPr>
            <a:normAutofit/>
          </a:bodyPr>
          <a:p>
            <a:pPr>
              <a:lnSpc>
                <a:spcPct val="90000"/>
              </a:lnSpc>
              <a:spcBef>
                <a:spcPts val="1001"/>
              </a:spcBef>
            </a:pPr>
            <a:r>
              <a:rPr b="0" lang="pl-PL" sz="2800" spc="-1" strike="noStrike">
                <a:solidFill>
                  <a:srgbClr val="000000"/>
                </a:solidFill>
                <a:latin typeface="Calibri"/>
              </a:rPr>
              <a:t>Temperatura, w której dziecko czuje komfort cieplny, jest podobna jak u osoby dorosłej, jednak ze względu na słabo rozwinięty mechanizm regulacji należy:</a:t>
            </a:r>
            <a:endParaRPr b="0" lang="pl-PL"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pl-PL" sz="2800" spc="-1" strike="noStrike">
                <a:solidFill>
                  <a:srgbClr val="000000"/>
                </a:solidFill>
                <a:latin typeface="Calibri"/>
              </a:rPr>
              <a:t>W chłodne dni ubierać dziecko nieco cieplej niż siebie;</a:t>
            </a:r>
            <a:endParaRPr b="0" lang="pl-PL"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pl-PL" sz="2800" spc="-1" strike="noStrike">
                <a:solidFill>
                  <a:srgbClr val="000000"/>
                </a:solidFill>
                <a:latin typeface="Calibri"/>
              </a:rPr>
              <a:t>Ubiór dostosować do aktywności dziecka- im większa aktywność, tym cieńsze ubranie;</a:t>
            </a:r>
            <a:endParaRPr b="0" lang="pl-PL"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pl-PL" sz="2800" spc="-1" strike="noStrike">
                <a:solidFill>
                  <a:srgbClr val="000000"/>
                </a:solidFill>
                <a:latin typeface="Calibri"/>
              </a:rPr>
              <a:t>Po zakończeniu aktywności fizycznej ubierać dziecko w coś cieplejszego;</a:t>
            </a:r>
            <a:endParaRPr b="0" lang="pl-PL"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pl-PL" sz="2800" spc="-1" strike="noStrike">
                <a:solidFill>
                  <a:srgbClr val="000000"/>
                </a:solidFill>
                <a:latin typeface="Calibri"/>
              </a:rPr>
              <a:t>W gorące dni ubierać dziecko tak jak siebie;</a:t>
            </a:r>
            <a:endParaRPr b="0" lang="pl-PL"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pl-PL" sz="2800" spc="-1" strike="noStrike">
                <a:solidFill>
                  <a:srgbClr val="000000"/>
                </a:solidFill>
                <a:latin typeface="Calibri"/>
              </a:rPr>
              <a:t>Zwracać uwagę na objawy wychłodzenia lub przegrzania- dziecko szybciej daje znać, że jest mu zimno, dlatego trzeba unikać zbyt grubych ubrań</a:t>
            </a:r>
            <a:endParaRPr b="0" lang="pl-PL"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pl-PL" sz="2800" spc="-1" strike="noStrike">
                <a:solidFill>
                  <a:srgbClr val="000000"/>
                </a:solidFill>
                <a:latin typeface="Calibri"/>
              </a:rPr>
              <a:t>Zapamiętać objawy wychłodzenia- zmniejszenie aktywności dziecka, marmurkowa skóra, zimne dłonie i stopy, sine wargi i płacz;</a:t>
            </a:r>
            <a:endParaRPr b="0" lang="pl-PL"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pl-PL" sz="2800" spc="-1" strike="noStrike">
                <a:solidFill>
                  <a:srgbClr val="000000"/>
                </a:solidFill>
                <a:latin typeface="Calibri"/>
              </a:rPr>
              <a:t>Zapamiętać, że o przegrzaniu mogą świadczyć niepokój, a także czerwona i spocona skóra</a:t>
            </a:r>
            <a:endParaRPr b="0" lang="pl-PL" sz="2800" spc="-1" strike="noStrike">
              <a:solidFill>
                <a:srgbClr val="000000"/>
              </a:solidFill>
              <a:latin typeface="Calibri"/>
            </a:endParaRPr>
          </a:p>
        </p:txBody>
      </p:sp>
    </p:spTree>
  </p:cSld>
  <p:timing>
    <p:tnLst>
      <p:par>
        <p:cTn id="17" dur="indefinite" restart="never" nodeType="tmRoot">
          <p:childTnLst>
            <p:seq>
              <p:cTn id="1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TotalTime>
  <Application>LibreOffice/6.0.2.1$Windows_X86_64 LibreOffice_project/f7f06a8f319e4b62f9bc5095aa112a65d2f3ac89</Application>
  <Words>4605</Words>
  <Paragraphs>162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2020-10-24T09:44:04Z</dcterms:created>
  <dc:creator>Admin</dc:creator>
  <dc:description/>
  <dc:language>pl-PL</dc:language>
  <cp:lastModifiedBy/>
  <dcterms:modified xsi:type="dcterms:W3CDTF">2020-10-27T14:06:36Z</dcterms:modified>
  <cp:revision>2</cp:revision>
  <dc:subject/>
  <dc:title>Potrzeby biologiczne dziecka z uwzględnieniem wieku oraz stanu psychofizycznego</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Panoramiczny</vt:lpwstr>
  </property>
  <property fmtid="{D5CDD505-2E9C-101B-9397-08002B2CF9AE}" pid="9" name="ScaleCrop">
    <vt:bool>0</vt:bool>
  </property>
  <property fmtid="{D5CDD505-2E9C-101B-9397-08002B2CF9AE}" pid="10" name="ShareDoc">
    <vt:bool>0</vt:bool>
  </property>
  <property fmtid="{D5CDD505-2E9C-101B-9397-08002B2CF9AE}" pid="11" name="Slides">
    <vt:i4>45</vt:i4>
  </property>
</Properties>
</file>